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65.xml" ContentType="application/vnd.openxmlformats-officedocument.presentationml.notesSlide+xml"/>
  <Override PartName="/ppt/notesSlides/notesSlide61.xml" ContentType="application/vnd.openxmlformats-officedocument.presentationml.notesSlide+xml"/>
  <Override PartName="/ppt/notesSlides/notesSlide58.xml" ContentType="application/vnd.openxmlformats-officedocument.presentationml.notesSlide+xml"/>
  <Override PartName="/ppt/notesSlides/notesSlide57.xml" ContentType="application/vnd.openxmlformats-officedocument.presentationml.notesSlide+xml"/>
  <Override PartName="/ppt/notesSlides/notesSlide54.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53.xml" ContentType="application/vnd.openxmlformats-officedocument.presentationml.notesSlide+xml"/>
  <Override PartName="/ppt/notesSlides/notesSlide49.xml" ContentType="application/vnd.openxmlformats-officedocument.presentationml.notesSlide+xml"/>
  <Override PartName="/ppt/notesSlides/notesSlide46.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5.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7.xml" ContentType="application/vnd.openxmlformats-officedocument.presentationml.notesSlide+xml"/>
  <Override PartName="/ppt/notesSlides/notesSlide62.xml" ContentType="application/vnd.openxmlformats-officedocument.presentationml.notesSlide+xml"/>
  <Override PartName="/ppt/notesSlides/notesSlide60.xml" ContentType="application/vnd.openxmlformats-officedocument.presentationml.notesSlide+xml"/>
  <Override PartName="/ppt/notesSlides/notesSlide34.xml" ContentType="application/vnd.openxmlformats-officedocument.presentationml.notesSlide+xml"/>
  <Override PartName="/ppt/notesSlides/notesSlide56.xml" ContentType="application/vnd.openxmlformats-officedocument.presentationml.notesSlide+xml"/>
  <Override PartName="/ppt/notesSlides/notesSlide33.xml" ContentType="application/vnd.openxmlformats-officedocument.presentationml.notesSlide+xml"/>
  <Override PartName="/ppt/notesSlides/notesSlide36.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44.xml" ContentType="application/vnd.openxmlformats-officedocument.presentationml.notesSlide+xml"/>
  <Override PartName="/ppt/notesSlides/notesSlide28.xml" ContentType="application/vnd.openxmlformats-officedocument.presentationml.notesSlide+xml"/>
  <Override PartName="/ppt/notesSlides/notesSlide35.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47.xml" ContentType="application/vnd.openxmlformats-officedocument.presentationml.notesSlide+xml"/>
  <Override PartName="/ppt/notesSlides/notesSlide20.xml" ContentType="application/vnd.openxmlformats-officedocument.presentationml.notesSlide+xml"/>
  <Override PartName="/ppt/notesSlides/notesSlide17.xml" ContentType="application/vnd.openxmlformats-officedocument.presentationml.notesSlide+xml"/>
  <Override PartName="/ppt/notesSlides/notesSlide26.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38.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9.xml" ContentType="application/vnd.openxmlformats-officedocument.presentationml.notesSlide+xml"/>
  <Override PartName="/ppt/notesSlides/notesSlide15.xml" ContentType="application/vnd.openxmlformats-officedocument.presentationml.notesSlide+xml"/>
  <Override PartName="/ppt/notesSlides/notesSlide23.xml" ContentType="application/vnd.openxmlformats-officedocument.presentationml.notesSlide+xml"/>
  <Override PartName="/ppt/notesSlides/notesSlide48.xml" ContentType="application/vnd.openxmlformats-officedocument.presentationml.notesSlide+xml"/>
  <Override PartName="/ppt/notesSlides/notesSlide52.xml" ContentType="application/vnd.openxmlformats-officedocument.presentationml.notesSlide+xml"/>
  <Override PartName="/ppt/notesSlides/notesSlide18.xml" ContentType="application/vnd.openxmlformats-officedocument.presentationml.notesSlide+xml"/>
  <Override PartName="/ppt/notesSlides/notesSlide64.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55.xml" ContentType="application/vnd.openxmlformats-officedocument.presentationml.notesSlide+xml"/>
  <Override PartName="/ppt/notesSlides/notesSlide59.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notesSlide27.xml" ContentType="application/vnd.openxmlformats-officedocument.presentationml.notesSlide+xml"/>
  <Override PartName="/ppt/notesSlides/notesSlide6.xml" ContentType="application/vnd.openxmlformats-officedocument.presentationml.notesSlide+xml"/>
  <Override PartName="/ppt/notesSlides/_rels/notesSlide65.xml.rels" ContentType="application/vnd.openxmlformats-package.relationships+xml"/>
  <Override PartName="/ppt/notesSlides/_rels/notesSlide64.xml.rels" ContentType="application/vnd.openxmlformats-package.relationships+xml"/>
  <Override PartName="/ppt/notesSlides/_rels/notesSlide63.xml.rels" ContentType="application/vnd.openxmlformats-package.relationships+xml"/>
  <Override PartName="/ppt/notesSlides/_rels/notesSlide62.xml.rels" ContentType="application/vnd.openxmlformats-package.relationships+xml"/>
  <Override PartName="/ppt/notesSlides/_rels/notesSlide57.xml.rels" ContentType="application/vnd.openxmlformats-package.relationships+xml"/>
  <Override PartName="/ppt/notesSlides/_rels/notesSlide56.xml.rels" ContentType="application/vnd.openxmlformats-package.relationships+xml"/>
  <Override PartName="/ppt/notesSlides/_rels/notesSlide51.xml.rels" ContentType="application/vnd.openxmlformats-package.relationships+xml"/>
  <Override PartName="/ppt/notesSlides/_rels/notesSlide45.xml.rels" ContentType="application/vnd.openxmlformats-package.relationships+xml"/>
  <Override PartName="/ppt/notesSlides/_rels/notesSlide44.xml.rels" ContentType="application/vnd.openxmlformats-package.relationships+xml"/>
  <Override PartName="/ppt/notesSlides/_rels/notesSlide41.xml.rels" ContentType="application/vnd.openxmlformats-package.relationships+xml"/>
  <Override PartName="/ppt/notesSlides/_rels/notesSlide38.xml.rels" ContentType="application/vnd.openxmlformats-package.relationships+xml"/>
  <Override PartName="/ppt/notesSlides/_rels/notesSlide39.xml.rels" ContentType="application/vnd.openxmlformats-package.relationships+xml"/>
  <Override PartName="/ppt/notesSlides/_rels/notesSlide37.xml.rels" ContentType="application/vnd.openxmlformats-package.relationships+xml"/>
  <Override PartName="/ppt/notesSlides/_rels/notesSlide36.xml.rels" ContentType="application/vnd.openxmlformats-package.relationships+xml"/>
  <Override PartName="/ppt/notesSlides/_rels/notesSlide61.xml.rels" ContentType="application/vnd.openxmlformats-package.relationships+xml"/>
  <Override PartName="/ppt/notesSlides/_rels/notesSlide33.xml.rels" ContentType="application/vnd.openxmlformats-package.relationships+xml"/>
  <Override PartName="/ppt/notesSlides/_rels/notesSlide32.xml.rels" ContentType="application/vnd.openxmlformats-package.relationships+xml"/>
  <Override PartName="/ppt/notesSlides/_rels/notesSlide30.xml.rels" ContentType="application/vnd.openxmlformats-package.relationships+xml"/>
  <Override PartName="/ppt/notesSlides/_rels/notesSlide42.xml.rels" ContentType="application/vnd.openxmlformats-package.relationships+xml"/>
  <Override PartName="/ppt/notesSlides/_rels/notesSlide28.xml.rels" ContentType="application/vnd.openxmlformats-package.relationships+xml"/>
  <Override PartName="/ppt/notesSlides/_rels/notesSlide40.xml.rels" ContentType="application/vnd.openxmlformats-package.relationships+xml"/>
  <Override PartName="/ppt/notesSlides/_rels/notesSlide59.xml.rels" ContentType="application/vnd.openxmlformats-package.relationships+xml"/>
  <Override PartName="/ppt/notesSlides/_rels/notesSlide43.xml.rels" ContentType="application/vnd.openxmlformats-package.relationships+xml"/>
  <Override PartName="/ppt/notesSlides/_rels/notesSlide47.xml.rels" ContentType="application/vnd.openxmlformats-package.relationships+xml"/>
  <Override PartName="/ppt/notesSlides/_rels/notesSlide26.xml.rels" ContentType="application/vnd.openxmlformats-package.relationships+xml"/>
  <Override PartName="/ppt/notesSlides/_rels/notesSlide25.xml.rels" ContentType="application/vnd.openxmlformats-package.relationships+xml"/>
  <Override PartName="/ppt/notesSlides/_rels/notesSlide29.xml.rels" ContentType="application/vnd.openxmlformats-package.relationships+xml"/>
  <Override PartName="/ppt/notesSlides/_rels/notesSlide23.xml.rels" ContentType="application/vnd.openxmlformats-package.relationships+xml"/>
  <Override PartName="/ppt/notesSlides/_rels/notesSlide22.xml.rels" ContentType="application/vnd.openxmlformats-package.relationships+xml"/>
  <Override PartName="/ppt/notesSlides/_rels/notesSlide54.xml.rels" ContentType="application/vnd.openxmlformats-package.relationships+xml"/>
  <Override PartName="/ppt/notesSlides/_rels/notesSlide20.xml.rels" ContentType="application/vnd.openxmlformats-package.relationships+xml"/>
  <Override PartName="/ppt/notesSlides/_rels/notesSlide53.xml.rels" ContentType="application/vnd.openxmlformats-package.relationships+xml"/>
  <Override PartName="/ppt/notesSlides/_rels/notesSlide16.xml.rels" ContentType="application/vnd.openxmlformats-package.relationships+xml"/>
  <Override PartName="/ppt/notesSlides/_rels/notesSlide15.xml.rels" ContentType="application/vnd.openxmlformats-package.relationships+xml"/>
  <Override PartName="/ppt/notesSlides/_rels/notesSlide17.xml.rels" ContentType="application/vnd.openxmlformats-package.relationships+xml"/>
  <Override PartName="/ppt/notesSlides/_rels/notesSlide13.xml.rels" ContentType="application/vnd.openxmlformats-package.relationships+xml"/>
  <Override PartName="/ppt/notesSlides/_rels/notesSlide21.xml.rels" ContentType="application/vnd.openxmlformats-package.relationships+xml"/>
  <Override PartName="/ppt/notesSlides/_rels/notesSlide12.xml.rels" ContentType="application/vnd.openxmlformats-package.relationships+xml"/>
  <Override PartName="/ppt/notesSlides/_rels/notesSlide19.xml.rels" ContentType="application/vnd.openxmlformats-package.relationships+xml"/>
  <Override PartName="/ppt/notesSlides/_rels/notesSlide14.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49.xml.rels" ContentType="application/vnd.openxmlformats-package.relationships+xml"/>
  <Override PartName="/ppt/notesSlides/_rels/notesSlide27.xml.rels" ContentType="application/vnd.openxmlformats-package.relationships+xml"/>
  <Override PartName="/ppt/notesSlides/_rels/notesSlide7.xml.rels" ContentType="application/vnd.openxmlformats-package.relationships+xml"/>
  <Override PartName="/ppt/notesSlides/_rels/notesSlide60.xml.rels" ContentType="application/vnd.openxmlformats-package.relationships+xml"/>
  <Override PartName="/ppt/notesSlides/_rels/notesSlide6.xml.rels" ContentType="application/vnd.openxmlformats-package.relationships+xml"/>
  <Override PartName="/ppt/notesSlides/_rels/notesSlide55.xml.rels" ContentType="application/vnd.openxmlformats-package.relationships+xml"/>
  <Override PartName="/ppt/notesSlides/_rels/notesSlide5.xml.rels" ContentType="application/vnd.openxmlformats-package.relationships+xml"/>
  <Override PartName="/ppt/notesSlides/_rels/notesSlide35.xml.rels" ContentType="application/vnd.openxmlformats-package.relationships+xml"/>
  <Override PartName="/ppt/notesSlides/_rels/notesSlide9.xml.rels" ContentType="application/vnd.openxmlformats-package.relationships+xml"/>
  <Override PartName="/ppt/notesSlides/_rels/notesSlide24.xml.rels" ContentType="application/vnd.openxmlformats-package.relationships+xml"/>
  <Override PartName="/ppt/notesSlides/_rels/notesSlide4.xml.rels" ContentType="application/vnd.openxmlformats-package.relationships+xml"/>
  <Override PartName="/ppt/notesSlides/_rels/notesSlide18.xml.rels" ContentType="application/vnd.openxmlformats-package.relationships+xml"/>
  <Override PartName="/ppt/notesSlides/_rels/notesSlide50.xml.rels" ContentType="application/vnd.openxmlformats-package.relationships+xml"/>
  <Override PartName="/ppt/notesSlides/_rels/notesSlide58.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_rels/notesSlide31.xml.rels" ContentType="application/vnd.openxmlformats-package.relationships+xml"/>
  <Override PartName="/ppt/notesSlides/_rels/notesSlide8.xml.rels" ContentType="application/vnd.openxmlformats-package.relationships+xml"/>
  <Override PartName="/ppt/notesSlides/_rels/notesSlide52.xml.rels" ContentType="application/vnd.openxmlformats-package.relationships+xml"/>
  <Override PartName="/ppt/notesSlides/_rels/notesSlide34.xml.rels" ContentType="application/vnd.openxmlformats-package.relationships+xml"/>
  <Override PartName="/ppt/notesSlides/_rels/notesSlide46.xml.rels" ContentType="application/vnd.openxmlformats-package.relationships+xml"/>
  <Override PartName="/ppt/notesSlides/_rels/notesSlide48.xml.rels" ContentType="application/vnd.openxmlformats-package.relationships+xml"/>
  <Override PartName="/ppt/notesSlides/_rels/notesSlide1.xml.rels" ContentType="application/vnd.openxmlformats-package.relationships+xml"/>
  <Override PartName="/ppt/notesSlides/notesSlide63.xml" ContentType="application/vnd.openxmlformats-officedocument.presentationml.notesSlide+xml"/>
  <Override PartName="/ppt/notesSlides/notesSlide13.xml" ContentType="application/vnd.openxmlformats-officedocument.presentationml.notesSlide+xml"/>
  <Override PartName="/ppt/notesSlides/notesSlide1.xml" ContentType="application/vnd.openxmlformats-officedocument.presentationml.notesSlide+xml"/>
  <Override PartName="/ppt/slides/slide63.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0.xml" ContentType="application/vnd.openxmlformats-officedocument.presentationml.slide+xml"/>
  <Override PartName="/ppt/slides/slide58.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51.xml" ContentType="application/vnd.openxmlformats-officedocument.presentationml.slide+xml"/>
  <Override PartName="/ppt/slides/slide44.xml" ContentType="application/vnd.openxmlformats-officedocument.presentationml.slide+xml"/>
  <Override PartName="/ppt/slides/slide6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56.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3.xml" ContentType="application/vnd.openxmlformats-officedocument.presentationml.slide+xml"/>
  <Override PartName="/ppt/slides/slide61.xml" ContentType="application/vnd.openxmlformats-officedocument.presentationml.slide+xml"/>
  <Override PartName="/ppt/slides/_rels/slide65.xml.rels" ContentType="application/vnd.openxmlformats-package.relationships+xml"/>
  <Override PartName="/ppt/slides/_rels/slide62.xml.rels" ContentType="application/vnd.openxmlformats-package.relationships+xml"/>
  <Override PartName="/ppt/slides/_rels/slide60.xml.rels" ContentType="application/vnd.openxmlformats-package.relationships+xml"/>
  <Override PartName="/ppt/slides/_rels/slide59.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64.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7.xml.rels" ContentType="application/vnd.openxmlformats-package.relationships+xml"/>
  <Override PartName="/ppt/slides/_rels/slide44.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6.xml.rels" ContentType="application/vnd.openxmlformats-package.relationships+xml"/>
  <Override PartName="/ppt/slides/_rels/slide50.xml.rels" ContentType="application/vnd.openxmlformats-package.relationships+xml"/>
  <Override PartName="/ppt/slides/_rels/slide38.xml.rels" ContentType="application/vnd.openxmlformats-package.relationships+xml"/>
  <Override PartName="/ppt/slides/_rels/slide35.xml.rels" ContentType="application/vnd.openxmlformats-package.relationships+xml"/>
  <Override PartName="/ppt/slides/_rels/slide32.xml.rels" ContentType="application/vnd.openxmlformats-package.relationships+xml"/>
  <Override PartName="/ppt/slides/_rels/slide51.xml.rels" ContentType="application/vnd.openxmlformats-package.relationships+xml"/>
  <Override PartName="/ppt/slides/_rels/slide29.xml.rels" ContentType="application/vnd.openxmlformats-package.relationships+xml"/>
  <Override PartName="/ppt/slides/_rels/slide31.xml.rels" ContentType="application/vnd.openxmlformats-package.relationships+xml"/>
  <Override PartName="/ppt/slides/_rels/slide61.xml.rels" ContentType="application/vnd.openxmlformats-package.relationships+xml"/>
  <Override PartName="/ppt/slides/_rels/slide24.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48.xml.rels" ContentType="application/vnd.openxmlformats-package.relationships+xml"/>
  <Override PartName="/ppt/slides/_rels/slide21.xml.rels" ContentType="application/vnd.openxmlformats-package.relationships+xml"/>
  <Override PartName="/ppt/slides/_rels/slide46.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63.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12.xml.rels" ContentType="application/vnd.openxmlformats-package.relationships+xml"/>
  <Override PartName="/ppt/slides/_rels/slide20.xml.rels" ContentType="application/vnd.openxmlformats-package.relationships+xml"/>
  <Override PartName="/ppt/slides/_rels/slide15.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22.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58.xml.rels" ContentType="application/vnd.openxmlformats-package.relationships+xml"/>
  <Override PartName="/ppt/slides/_rels/slide5.xml.rels" ContentType="application/vnd.openxmlformats-package.relationships+xml"/>
  <Override PartName="/ppt/slides/_rels/slide37.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43.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33.xml.rels" ContentType="application/vnd.openxmlformats-package.relationships+xml"/>
  <Override PartName="/ppt/slides/_rels/slide55.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59.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30.xml" ContentType="application/vnd.openxmlformats-officedocument.presentationml.slide+xml"/>
  <Override PartName="/ppt/slides/slide21.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52.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62.xml" ContentType="application/vnd.openxmlformats-officedocument.presentationml.slide+xml"/>
  <Override PartName="/ppt/slides/slide11.xml" ContentType="application/vnd.openxmlformats-officedocument.presentationml.slide+xml"/>
  <Override PartName="/ppt/slides/slide53.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65.xml" ContentType="application/vnd.openxmlformats-officedocument.presentationml.slide+xml"/>
  <Override PartName="/ppt/slides/slide60.xml" ContentType="application/vnd.openxmlformats-officedocument.presentationml.slide+xml"/>
  <Override PartName="/ppt/slides/slide22.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4.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214.xml" ContentType="application/vnd.openxmlformats-officedocument.presentationml.slideLayout+xml"/>
  <Override PartName="/ppt/slideLayouts/slideLayout213.xml" ContentType="application/vnd.openxmlformats-officedocument.presentationml.slideLayout+xml"/>
  <Override PartName="/ppt/slideLayouts/slideLayout211.xml" ContentType="application/vnd.openxmlformats-officedocument.presentationml.slideLayout+xml"/>
  <Override PartName="/ppt/slideLayouts/slideLayout207.xml" ContentType="application/vnd.openxmlformats-officedocument.presentationml.slideLayout+xml"/>
  <Override PartName="/ppt/slideLayouts/slideLayout206.xml" ContentType="application/vnd.openxmlformats-officedocument.presentationml.slideLayout+xml"/>
  <Override PartName="/ppt/slideLayouts/slideLayout205.xml" ContentType="application/vnd.openxmlformats-officedocument.presentationml.slideLayout+xml"/>
  <Override PartName="/ppt/slideLayouts/slideLayout203.xml" ContentType="application/vnd.openxmlformats-officedocument.presentationml.slideLayout+xml"/>
  <Override PartName="/ppt/slideLayouts/slideLayout210.xml" ContentType="application/vnd.openxmlformats-officedocument.presentationml.slideLayout+xml"/>
  <Override PartName="/ppt/slideLayouts/slideLayout201.xml" ContentType="application/vnd.openxmlformats-officedocument.presentationml.slideLayout+xml"/>
  <Override PartName="/ppt/slideLayouts/slideLayout200.xml" ContentType="application/vnd.openxmlformats-officedocument.presentationml.slideLayout+xml"/>
  <Override PartName="/ppt/slideLayouts/slideLayout199.xml" ContentType="application/vnd.openxmlformats-officedocument.presentationml.slideLayout+xml"/>
  <Override PartName="/ppt/slideLayouts/slideLayout198.xml" ContentType="application/vnd.openxmlformats-officedocument.presentationml.slideLayout+xml"/>
  <Override PartName="/ppt/slideLayouts/slideLayout197.xml" ContentType="application/vnd.openxmlformats-officedocument.presentationml.slideLayout+xml"/>
  <Override PartName="/ppt/slideLayouts/slideLayout196.xml" ContentType="application/vnd.openxmlformats-officedocument.presentationml.slideLayout+xml"/>
  <Override PartName="/ppt/slideLayouts/slideLayout193.xml" ContentType="application/vnd.openxmlformats-officedocument.presentationml.slideLayout+xml"/>
  <Override PartName="/ppt/slideLayouts/slideLayout192.xml" ContentType="application/vnd.openxmlformats-officedocument.presentationml.slideLayout+xml"/>
  <Override PartName="/ppt/slideLayouts/slideLayout191.xml" ContentType="application/vnd.openxmlformats-officedocument.presentationml.slideLayout+xml"/>
  <Override PartName="/ppt/slideLayouts/slideLayout190.xml" ContentType="application/vnd.openxmlformats-officedocument.presentationml.slideLayout+xml"/>
  <Override PartName="/ppt/slideLayouts/slideLayout189.xml" ContentType="application/vnd.openxmlformats-officedocument.presentationml.slideLayout+xml"/>
  <Override PartName="/ppt/slideLayouts/slideLayout188.xml" ContentType="application/vnd.openxmlformats-officedocument.presentationml.slideLayout+xml"/>
  <Override PartName="/ppt/slideLayouts/slideLayout185.xml" ContentType="application/vnd.openxmlformats-officedocument.presentationml.slideLayout+xml"/>
  <Override PartName="/ppt/slideLayouts/slideLayout183.xml" ContentType="application/vnd.openxmlformats-officedocument.presentationml.slideLayout+xml"/>
  <Override PartName="/ppt/slideLayouts/slideLayout182.xml" ContentType="application/vnd.openxmlformats-officedocument.presentationml.slideLayout+xml"/>
  <Override PartName="/ppt/slideLayouts/slideLayout180.xml" ContentType="application/vnd.openxmlformats-officedocument.presentationml.slideLayout+xml"/>
  <Override PartName="/ppt/slideLayouts/slideLayout178.xml" ContentType="application/vnd.openxmlformats-officedocument.presentationml.slideLayout+xml"/>
  <Override PartName="/ppt/slideLayouts/slideLayout173.xml" ContentType="application/vnd.openxmlformats-officedocument.presentationml.slideLayout+xml"/>
  <Override PartName="/ppt/slideLayouts/slideLayout172.xml" ContentType="application/vnd.openxmlformats-officedocument.presentationml.slideLayout+xml"/>
  <Override PartName="/ppt/slideLayouts/slideLayout171.xml" ContentType="application/vnd.openxmlformats-officedocument.presentationml.slideLayout+xml"/>
  <Override PartName="/ppt/slideLayouts/slideLayout169.xml" ContentType="application/vnd.openxmlformats-officedocument.presentationml.slideLayout+xml"/>
  <Override PartName="/ppt/slideLayouts/slideLayout166.xml" ContentType="application/vnd.openxmlformats-officedocument.presentationml.slideLayout+xml"/>
  <Override PartName="/ppt/slideLayouts/slideLayout165.xml" ContentType="application/vnd.openxmlformats-officedocument.presentationml.slideLayout+xml"/>
  <Override PartName="/ppt/slideLayouts/slideLayout160.xml" ContentType="application/vnd.openxmlformats-officedocument.presentationml.slideLayout+xml"/>
  <Override PartName="/ppt/slideLayouts/slideLayout174.xml" ContentType="application/vnd.openxmlformats-officedocument.presentationml.slideLayout+xml"/>
  <Override PartName="/ppt/slideLayouts/slideLayout159.xml" ContentType="application/vnd.openxmlformats-officedocument.presentationml.slideLayout+xml"/>
  <Override PartName="/ppt/slideLayouts/slideLayout175.xml" ContentType="application/vnd.openxmlformats-officedocument.presentationml.slideLayout+xml"/>
  <Override PartName="/ppt/slideLayouts/slideLayout157.xml" ContentType="application/vnd.openxmlformats-officedocument.presentationml.slideLayout+xml"/>
  <Override PartName="/ppt/slideLayouts/slideLayout187.xml" ContentType="application/vnd.openxmlformats-officedocument.presentationml.slideLayout+xml"/>
  <Override PartName="/ppt/slideLayouts/slideLayout156.xml" ContentType="application/vnd.openxmlformats-officedocument.presentationml.slideLayout+xml"/>
  <Override PartName="/ppt/slideLayouts/slideLayout155.xml" ContentType="application/vnd.openxmlformats-officedocument.presentationml.slideLayout+xml"/>
  <Override PartName="/ppt/slideLayouts/slideLayout154.xml" ContentType="application/vnd.openxmlformats-officedocument.presentationml.slideLayout+xml"/>
  <Override PartName="/ppt/slideLayouts/slideLayout212.xml" ContentType="application/vnd.openxmlformats-officedocument.presentationml.slideLayout+xml"/>
  <Override PartName="/ppt/slideLayouts/slideLayout152.xml" ContentType="application/vnd.openxmlformats-officedocument.presentationml.slideLayout+xml"/>
  <Override PartName="/ppt/slideLayouts/slideLayout179.xml" ContentType="application/vnd.openxmlformats-officedocument.presentationml.slideLayout+xml"/>
  <Override PartName="/ppt/slideLayouts/slideLayout147.xml" ContentType="application/vnd.openxmlformats-officedocument.presentationml.slideLayout+xml"/>
  <Override PartName="/ppt/slideLayouts/slideLayout145.xml" ContentType="application/vnd.openxmlformats-officedocument.presentationml.slideLayout+xml"/>
  <Override PartName="/ppt/slideLayouts/slideLayout143.xml" ContentType="application/vnd.openxmlformats-officedocument.presentationml.slideLayout+xml"/>
  <Override PartName="/ppt/slideLayouts/slideLayout142.xml" ContentType="application/vnd.openxmlformats-officedocument.presentationml.slideLayout+xml"/>
  <Override PartName="/ppt/slideLayouts/slideLayout141.xml" ContentType="application/vnd.openxmlformats-officedocument.presentationml.slideLayout+xml"/>
  <Override PartName="/ppt/slideLayouts/slideLayout140.xml" ContentType="application/vnd.openxmlformats-officedocument.presentationml.slideLayout+xml"/>
  <Override PartName="/ppt/slideLayouts/slideLayout177.xml" ContentType="application/vnd.openxmlformats-officedocument.presentationml.slideLayout+xml"/>
  <Override PartName="/ppt/slideLayouts/slideLayout139.xml" ContentType="application/vnd.openxmlformats-officedocument.presentationml.slideLayout+xml"/>
  <Override PartName="/ppt/slideLayouts/slideLayout135.xml" ContentType="application/vnd.openxmlformats-officedocument.presentationml.slideLayout+xml"/>
  <Override PartName="/ppt/slideLayouts/slideLayout131.xml" ContentType="application/vnd.openxmlformats-officedocument.presentationml.slideLayout+xml"/>
  <Override PartName="/ppt/slideLayouts/slideLayout130.xml" ContentType="application/vnd.openxmlformats-officedocument.presentationml.slideLayout+xml"/>
  <Override PartName="/ppt/slideLayouts/slideLayout129.xml" ContentType="application/vnd.openxmlformats-officedocument.presentationml.slideLayout+xml"/>
  <Override PartName="/ppt/slideLayouts/slideLayout204.xml" ContentType="application/vnd.openxmlformats-officedocument.presentationml.slideLayout+xml"/>
  <Override PartName="/ppt/slideLayouts/slideLayout128.xml" ContentType="application/vnd.openxmlformats-officedocument.presentationml.slideLayout+xml"/>
  <Override PartName="/ppt/slideLayouts/slideLayout186.xml" ContentType="application/vnd.openxmlformats-officedocument.presentationml.slideLayout+xml"/>
  <Override PartName="/ppt/slideLayouts/slideLayout170.xml" ContentType="application/vnd.openxmlformats-officedocument.presentationml.slideLayout+xml"/>
  <Override PartName="/ppt/slideLayouts/slideLayout125.xml" ContentType="application/vnd.openxmlformats-officedocument.presentationml.slideLayout+xml"/>
  <Override PartName="/ppt/slideLayouts/slideLayout123.xml" ContentType="application/vnd.openxmlformats-officedocument.presentationml.slideLayout+xml"/>
  <Override PartName="/ppt/slideLayouts/slideLayout121.xml" ContentType="application/vnd.openxmlformats-officedocument.presentationml.slideLayout+xml"/>
  <Override PartName="/ppt/slideLayouts/slideLayout115.xml" ContentType="application/vnd.openxmlformats-officedocument.presentationml.slideLayout+xml"/>
  <Override PartName="/ppt/slideLayouts/slideLayout111.xml" ContentType="application/vnd.openxmlformats-officedocument.presentationml.slideLayout+xml"/>
  <Override PartName="/ppt/slideLayouts/slideLayout105.xml" ContentType="application/vnd.openxmlformats-officedocument.presentationml.slideLayout+xml"/>
  <Override PartName="/ppt/slideLayouts/slideLayout112.xml" ContentType="application/vnd.openxmlformats-officedocument.presentationml.slideLayout+xml"/>
  <Override PartName="/ppt/slideLayouts/slideLayout149.xml" ContentType="application/vnd.openxmlformats-officedocument.presentationml.slideLayout+xml"/>
  <Override PartName="/ppt/slideLayouts/slideLayout100.xml" ContentType="application/vnd.openxmlformats-officedocument.presentationml.slideLayout+xml"/>
  <Override PartName="/ppt/slideLayouts/slideLayout132.xml" ContentType="application/vnd.openxmlformats-officedocument.presentationml.slideLayout+xml"/>
  <Override PartName="/ppt/slideLayouts/slideLayout97.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107.xml" ContentType="application/vnd.openxmlformats-officedocument.presentationml.slideLayout+xml"/>
  <Override PartName="/ppt/slideLayouts/slideLayout88.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151.xml" ContentType="application/vnd.openxmlformats-officedocument.presentationml.slideLayout+xml"/>
  <Override PartName="/ppt/slideLayouts/slideLayout95.xml" ContentType="application/vnd.openxmlformats-officedocument.presentationml.slideLayout+xml"/>
  <Override PartName="/ppt/slideLayouts/slideLayout167.xml" ContentType="application/vnd.openxmlformats-officedocument.presentationml.slideLayout+xml"/>
  <Override PartName="/ppt/slideLayouts/slideLayout84.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92.xml" ContentType="application/vnd.openxmlformats-officedocument.presentationml.slideLayout+xml"/>
  <Override PartName="/ppt/slideLayouts/slideLayout122.xml" ContentType="application/vnd.openxmlformats-officedocument.presentationml.slideLayout+xml"/>
  <Override PartName="/ppt/slideLayouts/slideLayout77.xml" ContentType="application/vnd.openxmlformats-officedocument.presentationml.slideLayout+xml"/>
  <Override PartName="/ppt/slideLayouts/slideLayout75.xml" ContentType="application/vnd.openxmlformats-officedocument.presentationml.slideLayout+xml"/>
  <Override PartName="/ppt/slideLayouts/slideLayout195.xml" ContentType="application/vnd.openxmlformats-officedocument.presentationml.slideLayout+xml"/>
  <Override PartName="/ppt/slideLayouts/slideLayout74.xml" ContentType="application/vnd.openxmlformats-officedocument.presentationml.slideLayout+xml"/>
  <Override PartName="/ppt/slideLayouts/slideLayout72.xml" ContentType="application/vnd.openxmlformats-officedocument.presentationml.slideLayout+xml"/>
  <Override PartName="/ppt/slideLayouts/slideLayout153.xml" ContentType="application/vnd.openxmlformats-officedocument.presentationml.slideLayout+xml"/>
  <Override PartName="/ppt/slideLayouts/slideLayout69.xml" ContentType="application/vnd.openxmlformats-officedocument.presentationml.slideLayout+xml"/>
  <Override PartName="/ppt/slideLayouts/slideLayout150.xml" ContentType="application/vnd.openxmlformats-officedocument.presentationml.slideLayout+xml"/>
  <Override PartName="/ppt/slideLayouts/slideLayout67.xml" ContentType="application/vnd.openxmlformats-officedocument.presentationml.slideLayout+xml"/>
  <Override PartName="/ppt/slideLayouts/slideLayout124.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58.xml" ContentType="application/vnd.openxmlformats-officedocument.presentationml.slideLayout+xml"/>
  <Override PartName="/ppt/slideLayouts/slideLayout127.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60.xml" ContentType="application/vnd.openxmlformats-officedocument.presentationml.slideLayout+xml"/>
  <Override PartName="/ppt/slideLayouts/slideLayout55.xml" ContentType="application/vnd.openxmlformats-officedocument.presentationml.slideLayout+xml"/>
  <Override PartName="/ppt/slideLayouts/slideLayout87.xml" ContentType="application/vnd.openxmlformats-officedocument.presentationml.slideLayout+xml"/>
  <Override PartName="/ppt/slideLayouts/slideLayout104.xml" ContentType="application/vnd.openxmlformats-officedocument.presentationml.slideLayout+xml"/>
  <Override PartName="/ppt/slideLayouts/slideLayout51.xml" ContentType="application/vnd.openxmlformats-officedocument.presentationml.slideLayout+xml"/>
  <Override PartName="/ppt/slideLayouts/slideLayout194.xml" ContentType="application/vnd.openxmlformats-officedocument.presentationml.slideLayout+xml"/>
  <Override PartName="/ppt/slideLayouts/slideLayout46.xml" ContentType="application/vnd.openxmlformats-officedocument.presentationml.slideLayout+xml"/>
  <Override PartName="/ppt/slideLayouts/slideLayout136.xml" ContentType="application/vnd.openxmlformats-officedocument.presentationml.slideLayout+xml"/>
  <Override PartName="/ppt/slideLayouts/slideLayout109.xml" ContentType="application/vnd.openxmlformats-officedocument.presentationml.slideLayout+xml"/>
  <Override PartName="/ppt/slideLayouts/slideLayout162.xml" ContentType="application/vnd.openxmlformats-officedocument.presentationml.slideLayout+xml"/>
  <Override PartName="/ppt/slideLayouts/slideLayout56.xml" ContentType="application/vnd.openxmlformats-officedocument.presentationml.slideLayout+xml"/>
  <Override PartName="/ppt/slideLayouts/slideLayout43.xml" ContentType="application/vnd.openxmlformats-officedocument.presentationml.slideLayout+xml"/>
  <Override PartName="/ppt/slideLayouts/slideLayout41.xml" ContentType="application/vnd.openxmlformats-officedocument.presentationml.slideLayout+xml"/>
  <Override PartName="/ppt/slideLayouts/slideLayout119.xml" ContentType="application/vnd.openxmlformats-officedocument.presentationml.slideLayout+xml"/>
  <Override PartName="/ppt/slideLayouts/slideLayout102.xml" ContentType="application/vnd.openxmlformats-officedocument.presentationml.slideLayout+xml"/>
  <Override PartName="/ppt/slideLayouts/slideLayout39.xml" ContentType="application/vnd.openxmlformats-officedocument.presentationml.slideLayout+xml"/>
  <Override PartName="/ppt/slideLayouts/slideLayout82.xml" ContentType="application/vnd.openxmlformats-officedocument.presentationml.slideLayout+xml"/>
  <Override PartName="/ppt/slideLayouts/slideLayout181.xml" ContentType="application/vnd.openxmlformats-officedocument.presentationml.slideLayout+xml"/>
  <Override PartName="/ppt/slideLayouts/slideLayout49.xml" ContentType="application/vnd.openxmlformats-officedocument.presentationml.slideLayout+xml"/>
  <Override PartName="/ppt/slideLayouts/slideLayout202.xml" ContentType="application/vnd.openxmlformats-officedocument.presentationml.slideLayout+xml"/>
  <Override PartName="/ppt/slideLayouts/slideLayout134.xml" ContentType="application/vnd.openxmlformats-officedocument.presentationml.slideLayout+xml"/>
  <Override PartName="/ppt/slideLayouts/slideLayout38.xml" ContentType="application/vnd.openxmlformats-officedocument.presentationml.slideLayout+xml"/>
  <Override PartName="/ppt/slideLayouts/slideLayout48.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63.xml" ContentType="application/vnd.openxmlformats-officedocument.presentationml.slideLayout+xml"/>
  <Override PartName="/ppt/slideLayouts/slideLayout96.xml" ContentType="application/vnd.openxmlformats-officedocument.presentationml.slideLayout+xml"/>
  <Override PartName="/ppt/slideLayouts/slideLayout34.xml" ContentType="application/vnd.openxmlformats-officedocument.presentationml.slideLayout+xml"/>
  <Override PartName="/ppt/slideLayouts/slideLayout61.xml" ContentType="application/vnd.openxmlformats-officedocument.presentationml.slideLayout+xml"/>
  <Override PartName="/ppt/slideLayouts/slideLayout33.xml" ContentType="application/vnd.openxmlformats-officedocument.presentationml.slideLayout+xml"/>
  <Override PartName="/ppt/slideLayouts/slideLayout108.xml" ContentType="application/vnd.openxmlformats-officedocument.presentationml.slideLayout+xml"/>
  <Override PartName="/ppt/slideLayouts/slideLayout184.xml" ContentType="application/vnd.openxmlformats-officedocument.presentationml.slideLayout+xml"/>
  <Override PartName="/ppt/slideLayouts/slideLayout168.xml" ContentType="application/vnd.openxmlformats-officedocument.presentationml.slideLayout+xml"/>
  <Override PartName="/ppt/slideLayouts/slideLayout76.xml" ContentType="application/vnd.openxmlformats-officedocument.presentationml.slideLayout+xml"/>
  <Override PartName="/ppt/slideLayouts/slideLayout47.xml" ContentType="application/vnd.openxmlformats-officedocument.presentationml.slideLayout+xml"/>
  <Override PartName="/ppt/slideLayouts/slideLayout117.xml" ContentType="application/vnd.openxmlformats-officedocument.presentationml.slideLayout+xml"/>
  <Override PartName="/ppt/slideLayouts/slideLayout68.xml" ContentType="application/vnd.openxmlformats-officedocument.presentationml.slideLayout+xml"/>
  <Override PartName="/ppt/slideLayouts/slideLayout52.xml" ContentType="application/vnd.openxmlformats-officedocument.presentationml.slideLayout+xml"/>
  <Override PartName="/ppt/slideLayouts/slideLayout31.xml" ContentType="application/vnd.openxmlformats-officedocument.presentationml.slideLayout+xml"/>
  <Override PartName="/ppt/slideLayouts/slideLayout110.xml" ContentType="application/vnd.openxmlformats-officedocument.presentationml.slideLayout+xml"/>
  <Override PartName="/ppt/slideLayouts/slideLayout148.xml" ContentType="application/vnd.openxmlformats-officedocument.presentationml.slideLayout+xml"/>
  <Override PartName="/ppt/slideLayouts/slideLayout26.xml" ContentType="application/vnd.openxmlformats-officedocument.presentationml.slideLayout+xml"/>
  <Override PartName="/ppt/slideLayouts/slideLayout137.xml" ContentType="application/vnd.openxmlformats-officedocument.presentationml.slideLayout+xml"/>
  <Override PartName="/ppt/slideLayouts/slideLayout37.xml" ContentType="application/vnd.openxmlformats-officedocument.presentationml.slideLayout+xml"/>
  <Override PartName="/ppt/slideLayouts/slideLayout208.xml" ContentType="application/vnd.openxmlformats-officedocument.presentationml.slideLayout+xml"/>
  <Override PartName="/ppt/slideLayouts/slideLayout24.xml" ContentType="application/vnd.openxmlformats-officedocument.presentationml.slideLayout+xml"/>
  <Override PartName="/ppt/slideLayouts/slideLayout133.xml" ContentType="application/vnd.openxmlformats-officedocument.presentationml.slideLayout+xml"/>
  <Override PartName="/ppt/slideLayouts/slideLayout54.xml" ContentType="application/vnd.openxmlformats-officedocument.presentationml.slideLayout+xml"/>
  <Override PartName="/ppt/slideLayouts/slideLayout27.xml" ContentType="application/vnd.openxmlformats-officedocument.presentationml.slideLayout+xml"/>
  <Override PartName="/ppt/slideLayouts/slideLayout158.xml" ContentType="application/vnd.openxmlformats-officedocument.presentationml.slideLayout+xml"/>
  <Override PartName="/ppt/slideLayouts/slideLayout146.xml" ContentType="application/vnd.openxmlformats-officedocument.presentationml.slideLayout+xml"/>
  <Override PartName="/ppt/slideLayouts/slideLayout138.xml" ContentType="application/vnd.openxmlformats-officedocument.presentationml.slideLayout+xml"/>
  <Override PartName="/ppt/slideLayouts/slideLayout42.xml" ContentType="application/vnd.openxmlformats-officedocument.presentationml.slideLayout+xml"/>
  <Override PartName="/ppt/slideLayouts/slideLayout22.xml" ContentType="application/vnd.openxmlformats-officedocument.presentationml.slideLayout+xml"/>
  <Override PartName="/ppt/slideLayouts/slideLayout101.xml" ContentType="application/vnd.openxmlformats-officedocument.presentationml.slideLayout+xml"/>
  <Override PartName="/ppt/slideLayouts/slideLayout21.xml" ContentType="application/vnd.openxmlformats-officedocument.presentationml.slideLayout+xml"/>
  <Override PartName="/ppt/slideLayouts/slideLayout98.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116.xml" ContentType="application/vnd.openxmlformats-officedocument.presentationml.slideLayout+xml"/>
  <Override PartName="/ppt/slideLayouts/slideLayout23.xml" ContentType="application/vnd.openxmlformats-officedocument.presentationml.slideLayout+xml"/>
  <Override PartName="/ppt/slideLayouts/slideLayout209.xml" ContentType="application/vnd.openxmlformats-officedocument.presentationml.slideLayout+xml"/>
  <Override PartName="/ppt/slideLayouts/slideLayout19.xml" ContentType="application/vnd.openxmlformats-officedocument.presentationml.slideLayout+xml"/>
  <Override PartName="/ppt/slideLayouts/slideLayout91.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79.xml" ContentType="application/vnd.openxmlformats-officedocument.presentationml.slideLayout+xml"/>
  <Override PartName="/ppt/slideLayouts/slideLayout216.xml" ContentType="application/vnd.openxmlformats-officedocument.presentationml.slideLayout+xml"/>
  <Override PartName="/ppt/slideLayouts/slideLayout144.xml" ContentType="application/vnd.openxmlformats-officedocument.presentationml.slideLayout+xml"/>
  <Override PartName="/ppt/slideLayouts/slideLayout17.xml" ContentType="application/vnd.openxmlformats-officedocument.presentationml.slideLayout+xml"/>
  <Override PartName="/ppt/slideLayouts/slideLayout120.xml" ContentType="application/vnd.openxmlformats-officedocument.presentationml.slideLayout+xml"/>
  <Override PartName="/ppt/slideLayouts/slideLayout30.xml" ContentType="application/vnd.openxmlformats-officedocument.presentationml.slideLayout+xml"/>
  <Override PartName="/ppt/slideLayouts/slideLayout62.xml" ContentType="application/vnd.openxmlformats-officedocument.presentationml.slideLayout+xml"/>
  <Override PartName="/ppt/slideLayouts/slideLayout50.xml" ContentType="application/vnd.openxmlformats-officedocument.presentationml.slideLayout+xml"/>
  <Override PartName="/ppt/slideLayouts/slideLayout114.xml" ContentType="application/vnd.openxmlformats-officedocument.presentationml.slideLayout+xml"/>
  <Override PartName="/ppt/slideLayouts/slideLayout176.xml" ContentType="application/vnd.openxmlformats-officedocument.presentationml.slideLayout+xml"/>
  <Override PartName="/ppt/slideLayouts/slideLayout12.xml" ContentType="application/vnd.openxmlformats-officedocument.presentationml.slideLayout+xml"/>
  <Override PartName="/ppt/slideLayouts/slideLayout28.xml" ContentType="application/vnd.openxmlformats-officedocument.presentationml.slideLayout+xml"/>
  <Override PartName="/ppt/slideLayouts/slideLayout44.xml" ContentType="application/vnd.openxmlformats-officedocument.presentationml.slideLayout+xml"/>
  <Override PartName="/ppt/slideLayouts/slideLayout106.xml" ContentType="application/vnd.openxmlformats-officedocument.presentationml.slideLayout+xml"/>
  <Override PartName="/ppt/slideLayouts/slideLayout161.xml" ContentType="application/vnd.openxmlformats-officedocument.presentationml.slideLayout+xml"/>
  <Override PartName="/ppt/slideLayouts/slideLayout9.xml" ContentType="application/vnd.openxmlformats-officedocument.presentationml.slideLayout+xml"/>
  <Override PartName="/ppt/slideLayouts/slideLayout40.xml" ContentType="application/vnd.openxmlformats-officedocument.presentationml.slideLayout+xml"/>
  <Override PartName="/ppt/slideLayouts/slideLayout73.xml" ContentType="application/vnd.openxmlformats-officedocument.presentationml.slideLayout+xml"/>
  <Override PartName="/ppt/slideLayouts/slideLayout126.xml" ContentType="application/vnd.openxmlformats-officedocument.presentationml.slideLayout+xml"/>
  <Override PartName="/ppt/slideLayouts/slideLayout103.xml" ContentType="application/vnd.openxmlformats-officedocument.presentationml.slideLayout+xml"/>
  <Override PartName="/ppt/slideLayouts/slideLayout215.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163.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118.xml" ContentType="application/vnd.openxmlformats-officedocument.presentationml.slideLayout+xml"/>
  <Override PartName="/ppt/slideLayouts/slideLayout10.xml" ContentType="application/vnd.openxmlformats-officedocument.presentationml.slideLayout+xml"/>
  <Override PartName="/ppt/slideLayouts/slideLayout70.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53.xml" ContentType="application/vnd.openxmlformats-officedocument.presentationml.slideLayout+xml"/>
  <Override PartName="/ppt/slideLayouts/_rels/slideLayout216.xml.rels" ContentType="application/vnd.openxmlformats-package.relationships+xml"/>
  <Override PartName="/ppt/slideLayouts/_rels/slideLayout214.xml.rels" ContentType="application/vnd.openxmlformats-package.relationships+xml"/>
  <Override PartName="/ppt/slideLayouts/_rels/slideLayout212.xml.rels" ContentType="application/vnd.openxmlformats-package.relationships+xml"/>
  <Override PartName="/ppt/slideLayouts/_rels/slideLayout211.xml.rels" ContentType="application/vnd.openxmlformats-package.relationships+xml"/>
  <Override PartName="/ppt/slideLayouts/_rels/slideLayout209.xml.rels" ContentType="application/vnd.openxmlformats-package.relationships+xml"/>
  <Override PartName="/ppt/slideLayouts/_rels/slideLayout207.xml.rels" ContentType="application/vnd.openxmlformats-package.relationships+xml"/>
  <Override PartName="/ppt/slideLayouts/_rels/slideLayout206.xml.rels" ContentType="application/vnd.openxmlformats-package.relationships+xml"/>
  <Override PartName="/ppt/slideLayouts/_rels/slideLayout204.xml.rels" ContentType="application/vnd.openxmlformats-package.relationships+xml"/>
  <Override PartName="/ppt/slideLayouts/_rels/slideLayout197.xml.rels" ContentType="application/vnd.openxmlformats-package.relationships+xml"/>
  <Override PartName="/ppt/slideLayouts/_rels/slideLayout196.xml.rels" ContentType="application/vnd.openxmlformats-package.relationships+xml"/>
  <Override PartName="/ppt/slideLayouts/_rels/slideLayout195.xml.rels" ContentType="application/vnd.openxmlformats-package.relationships+xml"/>
  <Override PartName="/ppt/slideLayouts/_rels/slideLayout194.xml.rels" ContentType="application/vnd.openxmlformats-package.relationships+xml"/>
  <Override PartName="/ppt/slideLayouts/_rels/slideLayout193.xml.rels" ContentType="application/vnd.openxmlformats-package.relationships+xml"/>
  <Override PartName="/ppt/slideLayouts/_rels/slideLayout192.xml.rels" ContentType="application/vnd.openxmlformats-package.relationships+xml"/>
  <Override PartName="/ppt/slideLayouts/_rels/slideLayout191.xml.rels" ContentType="application/vnd.openxmlformats-package.relationships+xml"/>
  <Override PartName="/ppt/slideLayouts/_rels/slideLayout203.xml.rels" ContentType="application/vnd.openxmlformats-package.relationships+xml"/>
  <Override PartName="/ppt/slideLayouts/_rels/slideLayout190.xml.rels" ContentType="application/vnd.openxmlformats-package.relationships+xml"/>
  <Override PartName="/ppt/slideLayouts/_rels/slideLayout181.xml.rels" ContentType="application/vnd.openxmlformats-package.relationships+xml"/>
  <Override PartName="/ppt/slideLayouts/_rels/slideLayout180.xml.rels" ContentType="application/vnd.openxmlformats-package.relationships+xml"/>
  <Override PartName="/ppt/slideLayouts/_rels/slideLayout177.xml.rels" ContentType="application/vnd.openxmlformats-package.relationships+xml"/>
  <Override PartName="/ppt/slideLayouts/_rels/slideLayout175.xml.rels" ContentType="application/vnd.openxmlformats-package.relationships+xml"/>
  <Override PartName="/ppt/slideLayouts/_rels/slideLayout174.xml.rels" ContentType="application/vnd.openxmlformats-package.relationships+xml"/>
  <Override PartName="/ppt/slideLayouts/_rels/slideLayout173.xml.rels" ContentType="application/vnd.openxmlformats-package.relationships+xml"/>
  <Override PartName="/ppt/slideLayouts/_rels/slideLayout170.xml.rels" ContentType="application/vnd.openxmlformats-package.relationships+xml"/>
  <Override PartName="/ppt/slideLayouts/_rels/slideLayout169.xml.rels" ContentType="application/vnd.openxmlformats-package.relationships+xml"/>
  <Override PartName="/ppt/slideLayouts/_rels/slideLayout168.xml.rels" ContentType="application/vnd.openxmlformats-package.relationships+xml"/>
  <Override PartName="/ppt/slideLayouts/_rels/slideLayout165.xml.rels" ContentType="application/vnd.openxmlformats-package.relationships+xml"/>
  <Override PartName="/ppt/slideLayouts/_rels/slideLayout208.xml.rels" ContentType="application/vnd.openxmlformats-package.relationships+xml"/>
  <Override PartName="/ppt/slideLayouts/_rels/slideLayout171.xml.rels" ContentType="application/vnd.openxmlformats-package.relationships+xml"/>
  <Override PartName="/ppt/slideLayouts/_rels/slideLayout161.xml.rels" ContentType="application/vnd.openxmlformats-package.relationships+xml"/>
  <Override PartName="/ppt/slideLayouts/_rels/slideLayout185.xml.rels" ContentType="application/vnd.openxmlformats-package.relationships+xml"/>
  <Override PartName="/ppt/slideLayouts/_rels/slideLayout160.xml.rels" ContentType="application/vnd.openxmlformats-package.relationships+xml"/>
  <Override PartName="/ppt/slideLayouts/_rels/slideLayout158.xml.rels" ContentType="application/vnd.openxmlformats-package.relationships+xml"/>
  <Override PartName="/ppt/slideLayouts/_rels/slideLayout153.xml.rels" ContentType="application/vnd.openxmlformats-package.relationships+xml"/>
  <Override PartName="/ppt/slideLayouts/_rels/slideLayout152.xml.rels" ContentType="application/vnd.openxmlformats-package.relationships+xml"/>
  <Override PartName="/ppt/slideLayouts/_rels/slideLayout151.xml.rels" ContentType="application/vnd.openxmlformats-package.relationships+xml"/>
  <Override PartName="/ppt/slideLayouts/_rels/slideLayout205.xml.rels" ContentType="application/vnd.openxmlformats-package.relationships+xml"/>
  <Override PartName="/ppt/slideLayouts/_rels/slideLayout150.xml.rels" ContentType="application/vnd.openxmlformats-package.relationships+xml"/>
  <Override PartName="/ppt/slideLayouts/_rels/slideLayout149.xml.rels" ContentType="application/vnd.openxmlformats-package.relationships+xml"/>
  <Override PartName="/ppt/slideLayouts/_rels/slideLayout163.xml.rels" ContentType="application/vnd.openxmlformats-package.relationships+xml"/>
  <Override PartName="/ppt/slideLayouts/_rels/slideLayout147.xml.rels" ContentType="application/vnd.openxmlformats-package.relationships+xml"/>
  <Override PartName="/ppt/slideLayouts/_rels/slideLayout146.xml.rels" ContentType="application/vnd.openxmlformats-package.relationships+xml"/>
  <Override PartName="/ppt/slideLayouts/_rels/slideLayout166.xml.rels" ContentType="application/vnd.openxmlformats-package.relationships+xml"/>
  <Override PartName="/ppt/slideLayouts/_rels/slideLayout145.xml.rels" ContentType="application/vnd.openxmlformats-package.relationships+xml"/>
  <Override PartName="/ppt/slideLayouts/_rels/slideLayout142.xml.rels" ContentType="application/vnd.openxmlformats-package.relationships+xml"/>
  <Override PartName="/ppt/slideLayouts/_rels/slideLayout141.xml.rels" ContentType="application/vnd.openxmlformats-package.relationships+xml"/>
  <Override PartName="/ppt/slideLayouts/_rels/slideLayout140.xml.rels" ContentType="application/vnd.openxmlformats-package.relationships+xml"/>
  <Override PartName="/ppt/slideLayouts/_rels/slideLayout137.xml.rels" ContentType="application/vnd.openxmlformats-package.relationships+xml"/>
  <Override PartName="/ppt/slideLayouts/_rels/slideLayout136.xml.rels" ContentType="application/vnd.openxmlformats-package.relationships+xml"/>
  <Override PartName="/ppt/slideLayouts/_rels/slideLayout135.xml.rels" ContentType="application/vnd.openxmlformats-package.relationships+xml"/>
  <Override PartName="/ppt/slideLayouts/_rels/slideLayout132.xml.rels" ContentType="application/vnd.openxmlformats-package.relationships+xml"/>
  <Override PartName="/ppt/slideLayouts/_rels/slideLayout128.xml.rels" ContentType="application/vnd.openxmlformats-package.relationships+xml"/>
  <Override PartName="/ppt/slideLayouts/_rels/slideLayout131.xml.rels" ContentType="application/vnd.openxmlformats-package.relationships+xml"/>
  <Override PartName="/ppt/slideLayouts/_rels/slideLayout126.xml.rels" ContentType="application/vnd.openxmlformats-package.relationships+xml"/>
  <Override PartName="/ppt/slideLayouts/_rels/slideLayout123.xml.rels" ContentType="application/vnd.openxmlformats-package.relationships+xml"/>
  <Override PartName="/ppt/slideLayouts/_rels/slideLayout122.xml.rels" ContentType="application/vnd.openxmlformats-package.relationships+xml"/>
  <Override PartName="/ppt/slideLayouts/_rels/slideLayout167.xml.rels" ContentType="application/vnd.openxmlformats-package.relationships+xml"/>
  <Override PartName="/ppt/slideLayouts/_rels/slideLayout118.xml.rels" ContentType="application/vnd.openxmlformats-package.relationships+xml"/>
  <Override PartName="/ppt/slideLayouts/_rels/slideLayout162.xml.rels" ContentType="application/vnd.openxmlformats-package.relationships+xml"/>
  <Override PartName="/ppt/slideLayouts/_rels/slideLayout157.xml.rels" ContentType="application/vnd.openxmlformats-package.relationships+xml"/>
  <Override PartName="/ppt/slideLayouts/_rels/slideLayout116.xml.rels" ContentType="application/vnd.openxmlformats-package.relationships+xml"/>
  <Override PartName="/ppt/slideLayouts/_rels/slideLayout114.xml.rels" ContentType="application/vnd.openxmlformats-package.relationships+xml"/>
  <Override PartName="/ppt/slideLayouts/_rels/slideLayout120.xml.rels" ContentType="application/vnd.openxmlformats-package.relationships+xml"/>
  <Override PartName="/ppt/slideLayouts/_rels/slideLayout112.xml.rels" ContentType="application/vnd.openxmlformats-package.relationships+xml"/>
  <Override PartName="/ppt/slideLayouts/_rels/slideLayout188.xml.rels" ContentType="application/vnd.openxmlformats-package.relationships+xml"/>
  <Override PartName="/ppt/slideLayouts/_rels/slideLayout179.xml.rels" ContentType="application/vnd.openxmlformats-package.relationships+xml"/>
  <Override PartName="/ppt/slideLayouts/_rels/slideLayout121.xml.rels" ContentType="application/vnd.openxmlformats-package.relationships+xml"/>
  <Override PartName="/ppt/slideLayouts/_rels/slideLayout108.xml.rels" ContentType="application/vnd.openxmlformats-package.relationships+xml"/>
  <Override PartName="/ppt/slideLayouts/_rels/slideLayout104.xml.rels" ContentType="application/vnd.openxmlformats-package.relationships+xml"/>
  <Override PartName="/ppt/slideLayouts/_rels/slideLayout159.xml.rels" ContentType="application/vnd.openxmlformats-package.relationships+xml"/>
  <Override PartName="/ppt/slideLayouts/_rels/slideLayout134.xml.rels" ContentType="application/vnd.openxmlformats-package.relationships+xml"/>
  <Override PartName="/ppt/slideLayouts/_rels/slideLayout102.xml.rels" ContentType="application/vnd.openxmlformats-package.relationships+xml"/>
  <Override PartName="/ppt/slideLayouts/_rels/slideLayout164.xml.rels" ContentType="application/vnd.openxmlformats-package.relationships+xml"/>
  <Override PartName="/ppt/slideLayouts/_rels/slideLayout101.xml.rels" ContentType="application/vnd.openxmlformats-package.relationships+xml"/>
  <Override PartName="/ppt/slideLayouts/_rels/slideLayout125.xml.rels" ContentType="application/vnd.openxmlformats-package.relationships+xml"/>
  <Override PartName="/ppt/slideLayouts/_rels/slideLayout178.xml.rels" ContentType="application/vnd.openxmlformats-package.relationships+xml"/>
  <Override PartName="/ppt/slideLayouts/_rels/slideLayout98.xml.rels" ContentType="application/vnd.openxmlformats-package.relationships+xml"/>
  <Override PartName="/ppt/slideLayouts/_rels/slideLayout97.xml.rels" ContentType="application/vnd.openxmlformats-package.relationships+xml"/>
  <Override PartName="/ppt/slideLayouts/_rels/slideLayout96.xml.rels" ContentType="application/vnd.openxmlformats-package.relationships+xml"/>
  <Override PartName="/ppt/slideLayouts/_rels/slideLayout110.xml.rels" ContentType="application/vnd.openxmlformats-package.relationships+xml"/>
  <Override PartName="/ppt/slideLayouts/_rels/slideLayout94.xml.rels" ContentType="application/vnd.openxmlformats-package.relationships+xml"/>
  <Override PartName="/ppt/slideLayouts/_rels/slideLayout106.xml.rels" ContentType="application/vnd.openxmlformats-package.relationships+xml"/>
  <Override PartName="/ppt/slideLayouts/_rels/slideLayout210.xml.rels" ContentType="application/vnd.openxmlformats-package.relationships+xml"/>
  <Override PartName="/ppt/slideLayouts/_rels/slideLayout93.xml.rels" ContentType="application/vnd.openxmlformats-package.relationships+xml"/>
  <Override PartName="/ppt/slideLayouts/_rels/slideLayout215.xml.rels" ContentType="application/vnd.openxmlformats-package.relationships+xml"/>
  <Override PartName="/ppt/slideLayouts/_rels/slideLayout87.xml.rels" ContentType="application/vnd.openxmlformats-package.relationships+xml"/>
  <Override PartName="/ppt/slideLayouts/_rels/slideLayout199.xml.rels" ContentType="application/vnd.openxmlformats-package.relationships+xml"/>
  <Override PartName="/ppt/slideLayouts/_rels/slideLayout85.xml.rels" ContentType="application/vnd.openxmlformats-package.relationships+xml"/>
  <Override PartName="/ppt/slideLayouts/_rels/slideLayout143.xml.rels" ContentType="application/vnd.openxmlformats-package.relationships+xml"/>
  <Override PartName="/ppt/slideLayouts/_rels/slideLayout84.xml.rels" ContentType="application/vnd.openxmlformats-package.relationships+xml"/>
  <Override PartName="/ppt/slideLayouts/_rels/slideLayout82.xml.rels" ContentType="application/vnd.openxmlformats-package.relationships+xml"/>
  <Override PartName="/ppt/slideLayouts/_rels/slideLayout81.xml.rels" ContentType="application/vnd.openxmlformats-package.relationships+xml"/>
  <Override PartName="/ppt/slideLayouts/_rels/slideLayout186.xml.rels" ContentType="application/vnd.openxmlformats-package.relationships+xml"/>
  <Override PartName="/ppt/slideLayouts/_rels/slideLayout89.xml.rels" ContentType="application/vnd.openxmlformats-package.relationships+xml"/>
  <Override PartName="/ppt/slideLayouts/_rels/slideLayout115.xml.rels" ContentType="application/vnd.openxmlformats-package.relationships+xml"/>
  <Override PartName="/ppt/slideLayouts/_rels/slideLayout79.xml.rels" ContentType="application/vnd.openxmlformats-package.relationships+xml"/>
  <Override PartName="/ppt/slideLayouts/_rels/slideLayout78.xml.rels" ContentType="application/vnd.openxmlformats-package.relationships+xml"/>
  <Override PartName="/ppt/slideLayouts/_rels/slideLayout119.xml.rels" ContentType="application/vnd.openxmlformats-package.relationships+xml"/>
  <Override PartName="/ppt/slideLayouts/_rels/slideLayout103.xml.rels" ContentType="application/vnd.openxmlformats-package.relationships+xml"/>
  <Override PartName="/ppt/slideLayouts/_rels/slideLayout75.xml.rels" ContentType="application/vnd.openxmlformats-package.relationships+xml"/>
  <Override PartName="/ppt/slideLayouts/_rels/slideLayout154.xml.rels" ContentType="application/vnd.openxmlformats-package.relationships+xml"/>
  <Override PartName="/ppt/slideLayouts/_rels/slideLayout92.xml.rels" ContentType="application/vnd.openxmlformats-package.relationships+xml"/>
  <Override PartName="/ppt/slideLayouts/_rels/slideLayout156.xml.rels" ContentType="application/vnd.openxmlformats-package.relationships+xml"/>
  <Override PartName="/ppt/slideLayouts/_rels/slideLayout74.xml.rels" ContentType="application/vnd.openxmlformats-package.relationships+xml"/>
  <Override PartName="/ppt/slideLayouts/_rels/slideLayout133.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3.xml.rels" ContentType="application/vnd.openxmlformats-package.relationships+xml"/>
  <Override PartName="/ppt/slideLayouts/_rels/slideLayout90.xml.rels" ContentType="application/vnd.openxmlformats-package.relationships+xml"/>
  <Override PartName="/ppt/slideLayouts/_rels/slideLayout62.xml.rels" ContentType="application/vnd.openxmlformats-package.relationships+xml"/>
  <Override PartName="/ppt/slideLayouts/_rels/slideLayout200.xml.rels" ContentType="application/vnd.openxmlformats-package.relationships+xml"/>
  <Override PartName="/ppt/slideLayouts/_rels/slideLayout59.xml.rels" ContentType="application/vnd.openxmlformats-package.relationships+xml"/>
  <Override PartName="/ppt/slideLayouts/_rels/slideLayout67.xml.rels" ContentType="application/vnd.openxmlformats-package.relationships+xml"/>
  <Override PartName="/ppt/slideLayouts/_rels/slideLayout58.xml.rels" ContentType="application/vnd.openxmlformats-package.relationships+xml"/>
  <Override PartName="/ppt/slideLayouts/_rels/slideLayout53.xml.rels" ContentType="application/vnd.openxmlformats-package.relationships+xml"/>
  <Override PartName="/ppt/slideLayouts/_rels/slideLayout148.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69.xml.rels" ContentType="application/vnd.openxmlformats-package.relationships+xml"/>
  <Override PartName="/ppt/slideLayouts/_rels/slideLayout138.xml.rels" ContentType="application/vnd.openxmlformats-package.relationships+xml"/>
  <Override PartName="/ppt/slideLayouts/_rels/slideLayout47.xml.rels" ContentType="application/vnd.openxmlformats-package.relationships+xml"/>
  <Override PartName="/ppt/slideLayouts/_rels/slideLayout124.xml.rels" ContentType="application/vnd.openxmlformats-package.relationships+xml"/>
  <Override PartName="/ppt/slideLayouts/_rels/slideLayout182.xml.rels" ContentType="application/vnd.openxmlformats-package.relationships+xml"/>
  <Override PartName="/ppt/slideLayouts/_rels/slideLayout155.xml.rels" ContentType="application/vnd.openxmlformats-package.relationships+xml"/>
  <Override PartName="/ppt/slideLayouts/_rels/slideLayout109.xml.rels" ContentType="application/vnd.openxmlformats-package.relationships+xml"/>
  <Override PartName="/ppt/slideLayouts/_rels/slideLayout189.xml.rels" ContentType="application/vnd.openxmlformats-package.relationships+xml"/>
  <Override PartName="/ppt/slideLayouts/_rels/slideLayout46.xml.rels" ContentType="application/vnd.openxmlformats-package.relationships+xml"/>
  <Override PartName="/ppt/slideLayouts/_rels/slideLayout57.xml.rels" ContentType="application/vnd.openxmlformats-package.relationships+xml"/>
  <Override PartName="/ppt/slideLayouts/_rels/slideLayout44.xml.rels" ContentType="application/vnd.openxmlformats-package.relationships+xml"/>
  <Override PartName="/ppt/slideLayouts/_rels/slideLayout201.xml.rels" ContentType="application/vnd.openxmlformats-package.relationships+xml"/>
  <Override PartName="/ppt/slideLayouts/_rels/slideLayout45.xml.rels" ContentType="application/vnd.openxmlformats-package.relationships+xml"/>
  <Override PartName="/ppt/slideLayouts/_rels/slideLayout100.xml.rels" ContentType="application/vnd.openxmlformats-package.relationships+xml"/>
  <Override PartName="/ppt/slideLayouts/_rels/slideLayout41.xml.rels" ContentType="application/vnd.openxmlformats-package.relationships+xml"/>
  <Override PartName="/ppt/slideLayouts/_rels/slideLayout91.xml.rels" ContentType="application/vnd.openxmlformats-package.relationships+xml"/>
  <Override PartName="/ppt/slideLayouts/_rels/slideLayout52.xml.rels" ContentType="application/vnd.openxmlformats-package.relationships+xml"/>
  <Override PartName="/ppt/slideLayouts/_rels/slideLayout86.xml.rels" ContentType="application/vnd.openxmlformats-package.relationships+xml"/>
  <Override PartName="/ppt/slideLayouts/_rels/slideLayout111.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183.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113.xml.rels" ContentType="application/vnd.openxmlformats-package.relationships+xml"/>
  <Override PartName="/ppt/slideLayouts/_rels/slideLayout76.xml.rels" ContentType="application/vnd.openxmlformats-package.relationships+xml"/>
  <Override PartName="/ppt/slideLayouts/_rels/slideLayout117.xml.rels" ContentType="application/vnd.openxmlformats-package.relationships+xml"/>
  <Override PartName="/ppt/slideLayouts/_rels/slideLayout198.xml.rels" ContentType="application/vnd.openxmlformats-package.relationships+xml"/>
  <Override PartName="/ppt/slideLayouts/_rels/slideLayout187.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176.xml.rels" ContentType="application/vnd.openxmlformats-package.relationships+xml"/>
  <Override PartName="/ppt/slideLayouts/_rels/slideLayout25.xml.rels" ContentType="application/vnd.openxmlformats-package.relationships+xml"/>
  <Override PartName="/ppt/slideLayouts/_rels/slideLayout61.xml.rels" ContentType="application/vnd.openxmlformats-package.relationships+xml"/>
  <Override PartName="/ppt/slideLayouts/_rels/slideLayout202.xml.rels" ContentType="application/vnd.openxmlformats-package.relationships+xml"/>
  <Override PartName="/ppt/slideLayouts/_rels/slideLayout23.xml.rels" ContentType="application/vnd.openxmlformats-package.relationships+xml"/>
  <Override PartName="/ppt/slideLayouts/_rels/slideLayout40.xml.rels" ContentType="application/vnd.openxmlformats-package.relationships+xml"/>
  <Override PartName="/ppt/slideLayouts/_rels/slideLayout184.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20.xml.rels" ContentType="application/vnd.openxmlformats-package.relationships+xml"/>
  <Override PartName="/ppt/slideLayouts/_rels/slideLayout80.xml.rels" ContentType="application/vnd.openxmlformats-package.relationships+xml"/>
  <Override PartName="/ppt/slideLayouts/_rels/slideLayout77.xml.rels" ContentType="application/vnd.openxmlformats-package.relationships+xml"/>
  <Override PartName="/ppt/slideLayouts/_rels/slideLayout54.xml.rels" ContentType="application/vnd.openxmlformats-package.relationships+xml"/>
  <Override PartName="/ppt/slideLayouts/_rels/slideLayout39.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31.xml.rels" ContentType="application/vnd.openxmlformats-package.relationships+xml"/>
  <Override PartName="/ppt/slideLayouts/_rels/slideLayout139.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88.xml.rels" ContentType="application/vnd.openxmlformats-package.relationships+xml"/>
  <Override PartName="/ppt/slideLayouts/_rels/slideLayout3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83.xml.rels" ContentType="application/vnd.openxmlformats-package.relationships+xml"/>
  <Override PartName="/ppt/slideLayouts/_rels/slideLayout107.xml.rels" ContentType="application/vnd.openxmlformats-package.relationships+xml"/>
  <Override PartName="/ppt/slideLayouts/_rels/slideLayout64.xml.rels" ContentType="application/vnd.openxmlformats-package.relationships+xml"/>
  <Override PartName="/ppt/slideLayouts/_rels/slideLayout95.xml.rels" ContentType="application/vnd.openxmlformats-package.relationships+xml"/>
  <Override PartName="/ppt/slideLayouts/_rels/slideLayout55.xml.rels" ContentType="application/vnd.openxmlformats-package.relationships+xml"/>
  <Override PartName="/ppt/slideLayouts/_rels/slideLayout60.xml.rels" ContentType="application/vnd.openxmlformats-package.relationships+xml"/>
  <Override PartName="/ppt/slideLayouts/_rels/slideLayout172.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213.xml.rels" ContentType="application/vnd.openxmlformats-package.relationships+xml"/>
  <Override PartName="/ppt/slideLayouts/_rels/slideLayout15.xml.rels" ContentType="application/vnd.openxmlformats-package.relationships+xml"/>
  <Override PartName="/ppt/slideLayouts/_rels/slideLayout13.xml.rels" ContentType="application/vnd.openxmlformats-package.relationships+xml"/>
  <Override PartName="/ppt/slideLayouts/_rels/slideLayout42.xml.rels" ContentType="application/vnd.openxmlformats-package.relationships+xml"/>
  <Override PartName="/ppt/slideLayouts/_rels/slideLayout11.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56.xml.rels" ContentType="application/vnd.openxmlformats-package.relationships+xml"/>
  <Override PartName="/ppt/slideLayouts/_rels/slideLayout7.xml.rels" ContentType="application/vnd.openxmlformats-package.relationships+xml"/>
  <Override PartName="/ppt/slideLayouts/_rels/slideLayout130.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05.xml.rels" ContentType="application/vnd.openxmlformats-package.relationships+xml"/>
  <Override PartName="/ppt/slideLayouts/_rels/slideLayout127.xml.rels" ContentType="application/vnd.openxmlformats-package.relationships+xml"/>
  <Override PartName="/ppt/slideLayouts/_rels/slideLayout2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9.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2.xml.rels" ContentType="application/vnd.openxmlformats-package.relationships+xml"/>
  <Override PartName="/ppt/slideLayouts/_rels/slideLayout70.xml.rels" ContentType="application/vnd.openxmlformats-package.relationships+xml"/>
  <Override PartName="/ppt/slideLayouts/_rels/slideLayout144.xml.rels" ContentType="application/vnd.openxmlformats-package.relationships+xml"/>
  <Override PartName="/ppt/slideLayouts/_rels/slideLayout129.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83.xml" ContentType="application/vnd.openxmlformats-officedocument.presentationml.slideLayout+xml"/>
  <Override PartName="/ppt/slideLayouts/slideLayout164.xml" ContentType="application/vnd.openxmlformats-officedocument.presentationml.slideLayout+xml"/>
  <Override PartName="/ppt/slideLayouts/slideLayout4.xml" ContentType="application/vnd.openxmlformats-officedocument.presentationml.slideLayout+xml"/>
  <Override PartName="/ppt/slideLayouts/slideLayout99.xml" ContentType="application/vnd.openxmlformats-officedocument.presentationml.slideLayout+xml"/>
  <Override PartName="/ppt/slideLayouts/slideLayout13.xml" ContentType="application/vnd.openxmlformats-officedocument.presentationml.slideLayout+xml"/>
  <Override PartName="/ppt/slideLayouts/slideLayout66.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13.xml" ContentType="application/vnd.openxmlformats-officedocument.presentationml.slideLayout+xml"/>
  <Override PartName="/ppt/slideLayouts/slideLayout14.xml" ContentType="application/vnd.openxmlformats-officedocument.presentationml.slideLayout+xml"/>
  <Override PartName="/ppt/slideLayouts/slideLayout71.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18.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2.xml" ContentType="application/vnd.openxmlformats-officedocument.theme+xml"/>
  <Override PartName="/ppt/theme/theme11.xml" ContentType="application/vnd.openxmlformats-officedocument.theme+xml"/>
  <Override PartName="/ppt/theme/theme9.xml" ContentType="application/vnd.openxmlformats-officedocument.theme+xml"/>
  <Override PartName="/ppt/theme/theme7.xml" ContentType="application/vnd.openxmlformats-officedocument.theme+xml"/>
  <Override PartName="/ppt/theme/theme14.xml" ContentType="application/vnd.openxmlformats-officedocument.theme+xml"/>
  <Override PartName="/ppt/theme/theme10.xml" ContentType="application/vnd.openxmlformats-officedocument.theme+xml"/>
  <Override PartName="/ppt/theme/theme13.xml" ContentType="application/vnd.openxmlformats-officedocument.theme+xml"/>
  <Override PartName="/ppt/theme/theme8.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9.xml" ContentType="application/vnd.openxmlformats-officedocument.theme+xml"/>
  <Override PartName="/ppt/theme/theme1.xml" ContentType="application/vnd.openxmlformats-officedocument.theme+xml"/>
  <Override PartName="/ppt/media/image125.png" ContentType="image/png"/>
  <Override PartName="/ppt/media/image124.jpeg" ContentType="image/jpeg"/>
  <Override PartName="/ppt/media/image123.png" ContentType="image/png"/>
  <Override PartName="/ppt/media/image121.jpeg" ContentType="image/jpeg"/>
  <Override PartName="/ppt/media/image118.jpeg" ContentType="image/jpeg"/>
  <Override PartName="/ppt/media/image112.jpeg" ContentType="image/jpeg"/>
  <Override PartName="/ppt/media/image108.jpeg" ContentType="image/jpeg"/>
  <Override PartName="/ppt/media/image107.jpeg" ContentType="image/jpeg"/>
  <Override PartName="/ppt/media/image122.png" ContentType="image/png"/>
  <Override PartName="/ppt/media/image103.jpeg" ContentType="image/jpeg"/>
  <Override PartName="/ppt/media/image101.jpeg" ContentType="image/jpeg"/>
  <Override PartName="/ppt/media/image99.jpeg" ContentType="image/jpeg"/>
  <Override PartName="/ppt/media/image109.jpeg" ContentType="image/jpeg"/>
  <Override PartName="/ppt/media/image98.jpeg" ContentType="image/jpeg"/>
  <Override PartName="/ppt/media/image97.jpeg" ContentType="image/jpeg"/>
  <Override PartName="/ppt/media/image94.jpeg" ContentType="image/jpeg"/>
  <Override PartName="/ppt/media/image119.jpeg" ContentType="image/jpeg"/>
  <Override PartName="/ppt/media/image89.png" ContentType="image/png"/>
  <Override PartName="/ppt/media/image88.jpeg" ContentType="image/jpeg"/>
  <Override PartName="/ppt/media/image87.jpeg" ContentType="image/jpeg"/>
  <Override PartName="/ppt/media/image86.jpeg" ContentType="image/jpeg"/>
  <Override PartName="/ppt/media/image82.jpeg" ContentType="image/jpeg"/>
  <Override PartName="/ppt/media/image81.jpeg" ContentType="image/jpeg"/>
  <Override PartName="/ppt/media/image76.jpeg" ContentType="image/jpeg"/>
  <Override PartName="/ppt/media/image74.jpeg" ContentType="image/jpeg"/>
  <Override PartName="/ppt/media/image72.jpeg" ContentType="image/jpeg"/>
  <Override PartName="/ppt/media/image78.jpeg" ContentType="image/jpeg"/>
  <Override PartName="/ppt/media/image71.jpeg" ContentType="image/jpeg"/>
  <Override PartName="/ppt/media/image70.jpeg" ContentType="image/jpeg"/>
  <Override PartName="/ppt/media/image69.jpeg" ContentType="image/jpeg"/>
  <Override PartName="/ppt/media/image68.jpeg" ContentType="image/jpeg"/>
  <Override PartName="/ppt/media/image67.jpeg" ContentType="image/jpeg"/>
  <Override PartName="/ppt/media/image66.jpeg" ContentType="image/jpeg"/>
  <Override PartName="/ppt/media/image100.jpeg" ContentType="image/jpeg"/>
  <Override PartName="/ppt/media/image62.jpeg" ContentType="image/jpeg"/>
  <Override PartName="/ppt/media/image83.jpeg" ContentType="image/jpeg"/>
  <Override PartName="/ppt/media/image60.jpeg" ContentType="image/jpeg"/>
  <Override PartName="/ppt/media/image117.jpeg" ContentType="image/jpeg"/>
  <Override PartName="/ppt/media/image105.jpeg" ContentType="image/jpeg"/>
  <Override PartName="/ppt/media/image73.jpeg" ContentType="image/jpeg"/>
  <Override PartName="/ppt/media/image59.jpeg" ContentType="image/jpeg"/>
  <Override PartName="/ppt/media/image96.jpeg" ContentType="image/jpeg"/>
  <Override PartName="/ppt/media/image58.jpeg" ContentType="image/jpeg"/>
  <Override PartName="/ppt/media/image63.jpeg" ContentType="image/jpeg"/>
  <Override PartName="/ppt/media/image57.jpeg" ContentType="image/jpeg"/>
  <Override PartName="/ppt/media/image56.jpeg" ContentType="image/jpeg"/>
  <Override PartName="/ppt/media/image115.png" ContentType="image/png"/>
  <Override PartName="/ppt/media/image55.jpeg" ContentType="image/jpeg"/>
  <Override PartName="/ppt/media/image52.jpeg" ContentType="image/jpeg"/>
  <Override PartName="/ppt/media/image51.png" ContentType="image/png"/>
  <Override PartName="/ppt/media/image114.jpeg" ContentType="image/jpeg"/>
  <Override PartName="/ppt/media/image75.jpeg" ContentType="image/jpeg"/>
  <Override PartName="/ppt/media/image49.jpeg" ContentType="image/jpeg"/>
  <Override PartName="/ppt/media/image106.png" ContentType="image/png"/>
  <Override PartName="/ppt/media/image46.jpeg" ContentType="image/jpeg"/>
  <Override PartName="/ppt/media/image43.jpeg" ContentType="image/jpeg"/>
  <Override PartName="/ppt/media/image42.png" ContentType="image/png"/>
  <Override PartName="/ppt/media/image111.jpeg" ContentType="image/jpeg"/>
  <Override PartName="/ppt/media/image79.jpeg" ContentType="image/jpeg"/>
  <Override PartName="/ppt/media/image41.png" ContentType="image/png"/>
  <Override PartName="/ppt/media/image36.png" ContentType="image/png"/>
  <Override PartName="/ppt/media/image32.png" ContentType="image/png"/>
  <Override PartName="/ppt/media/image27.png" ContentType="image/png"/>
  <Override PartName="/ppt/media/image26.png" ContentType="image/png"/>
  <Override PartName="/ppt/media/image104.jpeg" ContentType="image/jpeg"/>
  <Override PartName="/ppt/media/image45.png" ContentType="image/png"/>
  <Override PartName="/ppt/media/image91.jpeg" ContentType="image/jpeg"/>
  <Override PartName="/ppt/media/image65.jpeg" ContentType="image/jpeg"/>
  <Override PartName="/ppt/media/image30.png" ContentType="image/png"/>
  <Override PartName="/ppt/media/image44.png" ContentType="image/png"/>
  <Override PartName="/ppt/media/image126.jpeg" ContentType="image/jpeg"/>
  <Override PartName="/ppt/media/image50.png" ContentType="image/png"/>
  <Override PartName="/ppt/media/image25.jpeg" ContentType="image/jpeg"/>
  <Override PartName="/ppt/media/image20.png" ContentType="image/png"/>
  <Override PartName="/ppt/media/image28.jpeg" ContentType="image/jpeg"/>
  <Override PartName="/ppt/media/image92.jpeg" ContentType="image/jpeg"/>
  <Override PartName="/ppt/media/image90.jpeg" ContentType="image/jpeg"/>
  <Override PartName="/ppt/media/image80.jpeg" ContentType="image/jpeg"/>
  <Override PartName="/ppt/media/image33.png" ContentType="image/png"/>
  <Override PartName="/ppt/media/image38.png" ContentType="image/png"/>
  <Override PartName="/ppt/media/image19.jpeg" ContentType="image/jpeg"/>
  <Override PartName="/ppt/media/image16.jpeg" ContentType="image/jpeg"/>
  <Override PartName="/ppt/media/image18.png" ContentType="image/png"/>
  <Override PartName="/ppt/media/image13.jpeg" ContentType="image/jpeg"/>
  <Override PartName="/ppt/media/image110.jpeg" ContentType="image/jpeg"/>
  <Override PartName="/ppt/media/image12.png" ContentType="image/png"/>
  <Override PartName="/ppt/media/image39.png" ContentType="image/png"/>
  <Override PartName="/ppt/media/image31.jpeg" ContentType="image/jpeg"/>
  <Override PartName="/ppt/media/image35.png" ContentType="image/png"/>
  <Override PartName="/ppt/media/image23.png" ContentType="image/png"/>
  <Override PartName="/ppt/media/image64.jpeg" ContentType="image/jpeg"/>
  <Override PartName="/ppt/media/image11.png" ContentType="image/png"/>
  <Override PartName="/ppt/media/image53.png" ContentType="image/png"/>
  <Override PartName="/ppt/media/image22.jpeg" ContentType="image/jpeg"/>
  <Override PartName="/ppt/media/image84.jpeg" ContentType="image/jpeg"/>
  <Override PartName="/ppt/media/image40.jpeg" ContentType="image/jpeg"/>
  <Override PartName="/ppt/media/image48.png" ContentType="image/png"/>
  <Override PartName="/ppt/media/image95.jpeg" ContentType="image/jpeg"/>
  <Override PartName="/ppt/media/image9.png" ContentType="image/png"/>
  <Override PartName="/ppt/media/image15.png" ContentType="image/png"/>
  <Override PartName="/ppt/media/image37.jpeg" ContentType="image/jpeg"/>
  <Override PartName="/ppt/media/image29.png" ContentType="image/png"/>
  <Override PartName="/ppt/media/image8.png" ContentType="image/png"/>
  <Override PartName="/ppt/media/image7.jpeg" ContentType="image/jpeg"/>
  <Override PartName="/ppt/media/image116.jpeg" ContentType="image/jpeg"/>
  <Override PartName="/ppt/media/image77.jpeg" ContentType="image/jpeg"/>
  <Override PartName="/ppt/media/image24.png" ContentType="image/png"/>
  <Override PartName="/ppt/media/image21.png" ContentType="image/png"/>
  <Override PartName="/ppt/media/image54.png" ContentType="image/png"/>
  <Override PartName="/ppt/media/image93.jpeg" ContentType="image/jpeg"/>
  <Override PartName="/ppt/media/image85.jpeg" ContentType="image/jpeg"/>
  <Override PartName="/ppt/media/image6.png" ContentType="image/png"/>
  <Override PartName="/ppt/media/image120.png" ContentType="image/png"/>
  <Override PartName="/ppt/media/image10.jpeg" ContentType="image/jpeg"/>
  <Override PartName="/ppt/media/image102.jpeg" ContentType="image/jpeg"/>
  <Override PartName="/ppt/media/image34.jpeg" ContentType="image/jpeg"/>
  <Override PartName="/ppt/media/image5.png" ContentType="image/png"/>
  <Override PartName="/ppt/media/image4.jpeg" ContentType="image/jpeg"/>
  <Override PartName="/ppt/media/image17.png" ContentType="image/png"/>
  <Override PartName="/ppt/media/image14.png" ContentType="image/png"/>
  <Override PartName="/ppt/media/image113.jpeg" ContentType="image/jpeg"/>
  <Override PartName="/ppt/media/image3.png" ContentType="image/png"/>
  <Override PartName="/ppt/media/image2.png" ContentType="image/png"/>
  <Override PartName="/ppt/media/image61.jpeg" ContentType="image/jpeg"/>
  <Override PartName="/ppt/media/image47.png" ContentType="image/png"/>
  <Override PartName="/ppt/media/image1.jpeg" ContentType="image/jpeg"/>
  <Override PartName="/ppt/slideMasters/_rels/slideMaster15.xml.rels" ContentType="application/vnd.openxmlformats-package.relationships+xml"/>
  <Override PartName="/ppt/slideMasters/_rels/slideMaster18.xml.rels" ContentType="application/vnd.openxmlformats-package.relationships+xml"/>
  <Override PartName="/ppt/slideMasters/_rels/slideMaster16.xml.rels" ContentType="application/vnd.openxmlformats-package.relationships+xml"/>
  <Override PartName="/ppt/slideMasters/_rels/slideMaster14.xml.rels" ContentType="application/vnd.openxmlformats-package.relationships+xml"/>
  <Override PartName="/ppt/slideMasters/_rels/slideMaster13.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17.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slideMaster18.xml" ContentType="application/vnd.openxmlformats-officedocument.presentationml.slideMaster+xml"/>
  <Override PartName="/ppt/slideMasters/slideMaster16.xml" ContentType="application/vnd.openxmlformats-officedocument.presentationml.slideMaster+xml"/>
  <Override PartName="/ppt/slideMasters/slideMaster13.xml" ContentType="application/vnd.openxmlformats-officedocument.presentationml.slideMaster+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7.xml" ContentType="application/vnd.openxmlformats-officedocument.presentationml.slideMaster+xml"/>
  <Override PartName="/ppt/slideMasters/slideMaster5.xml" ContentType="application/vnd.openxmlformats-officedocument.presentationml.slideMaster+xml"/>
  <Override PartName="/ppt/slideMasters/slideMaster17.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5.xml" ContentType="application/vnd.openxmlformats-officedocument.presentationml.slideMaster+xml"/>
  <Override PartName="/ppt/slideMasters/slideMaster8.xml" ContentType="application/vnd.openxmlformats-officedocument.presentationml.slideMaster+xml"/>
  <Override PartName="/ppt/slideMasters/slideMaster1.xml" ContentType="application/vnd.openxmlformats-officedocument.presentationml.slideMaster+xml"/>
  <Override PartName="/ppt/slideMasters/slideMaster14.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Lst>
  <p:notesMasterIdLst>
    <p:notesMasterId r:id="rId20"/>
  </p:notes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 id="294" r:id="rId59"/>
    <p:sldId id="295" r:id="rId60"/>
    <p:sldId id="296" r:id="rId61"/>
    <p:sldId id="297" r:id="rId62"/>
    <p:sldId id="298" r:id="rId63"/>
    <p:sldId id="299" r:id="rId64"/>
    <p:sldId id="300" r:id="rId65"/>
    <p:sldId id="301" r:id="rId66"/>
    <p:sldId id="302" r:id="rId67"/>
    <p:sldId id="303" r:id="rId68"/>
    <p:sldId id="304" r:id="rId69"/>
    <p:sldId id="305" r:id="rId70"/>
    <p:sldId id="306" r:id="rId71"/>
    <p:sldId id="307" r:id="rId72"/>
    <p:sldId id="308" r:id="rId73"/>
    <p:sldId id="309" r:id="rId74"/>
    <p:sldId id="310" r:id="rId75"/>
    <p:sldId id="311" r:id="rId76"/>
    <p:sldId id="312" r:id="rId77"/>
    <p:sldId id="313" r:id="rId78"/>
    <p:sldId id="314" r:id="rId79"/>
    <p:sldId id="315" r:id="rId80"/>
    <p:sldId id="316" r:id="rId81"/>
    <p:sldId id="317" r:id="rId82"/>
    <p:sldId id="318" r:id="rId83"/>
    <p:sldId id="319" r:id="rId84"/>
    <p:sldId id="320" r:id="rId85"/>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notesMaster" Target="notesMasters/notesMaster1.xml"/><Relationship Id="rId21" Type="http://schemas.openxmlformats.org/officeDocument/2006/relationships/slide" Target="slides/slide1.xml"/><Relationship Id="rId22" Type="http://schemas.openxmlformats.org/officeDocument/2006/relationships/slide" Target="slides/slide2.xml"/><Relationship Id="rId23" Type="http://schemas.openxmlformats.org/officeDocument/2006/relationships/slide" Target="slides/slide3.xml"/><Relationship Id="rId24" Type="http://schemas.openxmlformats.org/officeDocument/2006/relationships/slide" Target="slides/slide4.xml"/><Relationship Id="rId25" Type="http://schemas.openxmlformats.org/officeDocument/2006/relationships/slide" Target="slides/slide5.xml"/><Relationship Id="rId26" Type="http://schemas.openxmlformats.org/officeDocument/2006/relationships/slide" Target="slides/slide6.xml"/><Relationship Id="rId27" Type="http://schemas.openxmlformats.org/officeDocument/2006/relationships/slide" Target="slides/slide7.xml"/><Relationship Id="rId28" Type="http://schemas.openxmlformats.org/officeDocument/2006/relationships/slide" Target="slides/slide8.xml"/><Relationship Id="rId29" Type="http://schemas.openxmlformats.org/officeDocument/2006/relationships/slide" Target="slides/slide9.xml"/><Relationship Id="rId30" Type="http://schemas.openxmlformats.org/officeDocument/2006/relationships/slide" Target="slides/slide10.xml"/><Relationship Id="rId31" Type="http://schemas.openxmlformats.org/officeDocument/2006/relationships/slide" Target="slides/slide11.xml"/><Relationship Id="rId32" Type="http://schemas.openxmlformats.org/officeDocument/2006/relationships/slide" Target="slides/slide12.xml"/><Relationship Id="rId33" Type="http://schemas.openxmlformats.org/officeDocument/2006/relationships/slide" Target="slides/slide13.xml"/><Relationship Id="rId34" Type="http://schemas.openxmlformats.org/officeDocument/2006/relationships/slide" Target="slides/slide14.xml"/><Relationship Id="rId35" Type="http://schemas.openxmlformats.org/officeDocument/2006/relationships/slide" Target="slides/slide15.xml"/><Relationship Id="rId36" Type="http://schemas.openxmlformats.org/officeDocument/2006/relationships/slide" Target="slides/slide16.xml"/><Relationship Id="rId37" Type="http://schemas.openxmlformats.org/officeDocument/2006/relationships/slide" Target="slides/slide17.xml"/><Relationship Id="rId38" Type="http://schemas.openxmlformats.org/officeDocument/2006/relationships/slide" Target="slides/slide18.xml"/><Relationship Id="rId39" Type="http://schemas.openxmlformats.org/officeDocument/2006/relationships/slide" Target="slides/slide19.xml"/><Relationship Id="rId40" Type="http://schemas.openxmlformats.org/officeDocument/2006/relationships/slide" Target="slides/slide20.xml"/><Relationship Id="rId41" Type="http://schemas.openxmlformats.org/officeDocument/2006/relationships/slide" Target="slides/slide21.xml"/><Relationship Id="rId42" Type="http://schemas.openxmlformats.org/officeDocument/2006/relationships/slide" Target="slides/slide22.xml"/><Relationship Id="rId43" Type="http://schemas.openxmlformats.org/officeDocument/2006/relationships/slide" Target="slides/slide23.xml"/><Relationship Id="rId44" Type="http://schemas.openxmlformats.org/officeDocument/2006/relationships/slide" Target="slides/slide24.xml"/><Relationship Id="rId45" Type="http://schemas.openxmlformats.org/officeDocument/2006/relationships/slide" Target="slides/slide25.xml"/><Relationship Id="rId46" Type="http://schemas.openxmlformats.org/officeDocument/2006/relationships/slide" Target="slides/slide26.xml"/><Relationship Id="rId47" Type="http://schemas.openxmlformats.org/officeDocument/2006/relationships/slide" Target="slides/slide27.xml"/><Relationship Id="rId48" Type="http://schemas.openxmlformats.org/officeDocument/2006/relationships/slide" Target="slides/slide28.xml"/><Relationship Id="rId49" Type="http://schemas.openxmlformats.org/officeDocument/2006/relationships/slide" Target="slides/slide29.xml"/><Relationship Id="rId50" Type="http://schemas.openxmlformats.org/officeDocument/2006/relationships/slide" Target="slides/slide30.xml"/><Relationship Id="rId51" Type="http://schemas.openxmlformats.org/officeDocument/2006/relationships/slide" Target="slides/slide31.xml"/><Relationship Id="rId52" Type="http://schemas.openxmlformats.org/officeDocument/2006/relationships/slide" Target="slides/slide32.xml"/><Relationship Id="rId53" Type="http://schemas.openxmlformats.org/officeDocument/2006/relationships/slide" Target="slides/slide33.xml"/><Relationship Id="rId54" Type="http://schemas.openxmlformats.org/officeDocument/2006/relationships/slide" Target="slides/slide34.xml"/><Relationship Id="rId55" Type="http://schemas.openxmlformats.org/officeDocument/2006/relationships/slide" Target="slides/slide35.xml"/><Relationship Id="rId56" Type="http://schemas.openxmlformats.org/officeDocument/2006/relationships/slide" Target="slides/slide36.xml"/><Relationship Id="rId57" Type="http://schemas.openxmlformats.org/officeDocument/2006/relationships/slide" Target="slides/slide37.xml"/><Relationship Id="rId58" Type="http://schemas.openxmlformats.org/officeDocument/2006/relationships/slide" Target="slides/slide38.xml"/><Relationship Id="rId59" Type="http://schemas.openxmlformats.org/officeDocument/2006/relationships/slide" Target="slides/slide39.xml"/><Relationship Id="rId60" Type="http://schemas.openxmlformats.org/officeDocument/2006/relationships/slide" Target="slides/slide40.xml"/><Relationship Id="rId61" Type="http://schemas.openxmlformats.org/officeDocument/2006/relationships/slide" Target="slides/slide41.xml"/><Relationship Id="rId62" Type="http://schemas.openxmlformats.org/officeDocument/2006/relationships/slide" Target="slides/slide42.xml"/><Relationship Id="rId63" Type="http://schemas.openxmlformats.org/officeDocument/2006/relationships/slide" Target="slides/slide43.xml"/><Relationship Id="rId64" Type="http://schemas.openxmlformats.org/officeDocument/2006/relationships/slide" Target="slides/slide44.xml"/><Relationship Id="rId65" Type="http://schemas.openxmlformats.org/officeDocument/2006/relationships/slide" Target="slides/slide45.xml"/><Relationship Id="rId66" Type="http://schemas.openxmlformats.org/officeDocument/2006/relationships/slide" Target="slides/slide46.xml"/><Relationship Id="rId67" Type="http://schemas.openxmlformats.org/officeDocument/2006/relationships/slide" Target="slides/slide47.xml"/><Relationship Id="rId68" Type="http://schemas.openxmlformats.org/officeDocument/2006/relationships/slide" Target="slides/slide48.xml"/><Relationship Id="rId69" Type="http://schemas.openxmlformats.org/officeDocument/2006/relationships/slide" Target="slides/slide49.xml"/><Relationship Id="rId70" Type="http://schemas.openxmlformats.org/officeDocument/2006/relationships/slide" Target="slides/slide50.xml"/><Relationship Id="rId71" Type="http://schemas.openxmlformats.org/officeDocument/2006/relationships/slide" Target="slides/slide51.xml"/><Relationship Id="rId72" Type="http://schemas.openxmlformats.org/officeDocument/2006/relationships/slide" Target="slides/slide52.xml"/><Relationship Id="rId73" Type="http://schemas.openxmlformats.org/officeDocument/2006/relationships/slide" Target="slides/slide53.xml"/><Relationship Id="rId74" Type="http://schemas.openxmlformats.org/officeDocument/2006/relationships/slide" Target="slides/slide54.xml"/><Relationship Id="rId75" Type="http://schemas.openxmlformats.org/officeDocument/2006/relationships/slide" Target="slides/slide55.xml"/><Relationship Id="rId76" Type="http://schemas.openxmlformats.org/officeDocument/2006/relationships/slide" Target="slides/slide56.xml"/><Relationship Id="rId77" Type="http://schemas.openxmlformats.org/officeDocument/2006/relationships/slide" Target="slides/slide57.xml"/><Relationship Id="rId78" Type="http://schemas.openxmlformats.org/officeDocument/2006/relationships/slide" Target="slides/slide58.xml"/><Relationship Id="rId79" Type="http://schemas.openxmlformats.org/officeDocument/2006/relationships/slide" Target="slides/slide59.xml"/><Relationship Id="rId80" Type="http://schemas.openxmlformats.org/officeDocument/2006/relationships/slide" Target="slides/slide60.xml"/><Relationship Id="rId81" Type="http://schemas.openxmlformats.org/officeDocument/2006/relationships/slide" Target="slides/slide61.xml"/><Relationship Id="rId82" Type="http://schemas.openxmlformats.org/officeDocument/2006/relationships/slide" Target="slides/slide62.xml"/><Relationship Id="rId83" Type="http://schemas.openxmlformats.org/officeDocument/2006/relationships/slide" Target="slides/slide63.xml"/><Relationship Id="rId84" Type="http://schemas.openxmlformats.org/officeDocument/2006/relationships/slide" Target="slides/slide64.xml"/><Relationship Id="rId85" Type="http://schemas.openxmlformats.org/officeDocument/2006/relationships/slide" Target="slides/slide65.xml"/>
</Relationships>
</file>

<file path=ppt/notesMasters/_rels/notesMaster1.xml.rels><?xml version="1.0" encoding="UTF-8"?>
<Relationships xmlns="http://schemas.openxmlformats.org/package/2006/relationships"><Relationship Id="rId1" Type="http://schemas.openxmlformats.org/officeDocument/2006/relationships/theme" Target="../theme/theme19.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96" name="Rectangle 1"/>
          <p:cNvSpPr/>
          <p:nvPr/>
        </p:nvSpPr>
        <p:spPr>
          <a:xfrm>
            <a:off x="0" y="0"/>
            <a:ext cx="6858000" cy="9144000"/>
          </a:xfrm>
          <a:prstGeom prst="rect">
            <a:avLst/>
          </a:prstGeom>
          <a:solidFill>
            <a:srgbClr val="ffffff"/>
          </a:solidFill>
          <a:ln w="9360">
            <a:noFill/>
          </a:ln>
        </p:spPr>
      </p:sp>
      <p:sp>
        <p:nvSpPr>
          <p:cNvPr id="697" name="PlaceHolder 2"/>
          <p:cNvSpPr>
            <a:spLocks noGrp="1"/>
          </p:cNvSpPr>
          <p:nvPr>
            <p:ph type="body"/>
          </p:nvPr>
        </p:nvSpPr>
        <p:spPr>
          <a:xfrm>
            <a:off x="755280" y="5078160"/>
            <a:ext cx="6046920" cy="4809960"/>
          </a:xfrm>
          <a:prstGeom prst="rect">
            <a:avLst/>
          </a:prstGeom>
        </p:spPr>
        <p:txBody>
          <a:bodyPr lIns="0" rIns="0" tIns="0" bIns="0"/>
          <a:p>
            <a:r>
              <a:rPr lang="pl-PL" sz="1200">
                <a:latin typeface="Times New Roman"/>
              </a:rPr>
              <a:t>Kliknij, aby edytować format notatek</a:t>
            </a:r>
            <a:endParaRPr/>
          </a:p>
        </p:txBody>
      </p:sp>
      <p:sp>
        <p:nvSpPr>
          <p:cNvPr id="698" name="PlaceHolder 3"/>
          <p:cNvSpPr>
            <a:spLocks noGrp="1"/>
          </p:cNvSpPr>
          <p:nvPr>
            <p:ph type="hdr"/>
          </p:nvPr>
        </p:nvSpPr>
        <p:spPr>
          <a:xfrm>
            <a:off x="0" y="0"/>
            <a:ext cx="3279600" cy="533520"/>
          </a:xfrm>
          <a:prstGeom prst="rect">
            <a:avLst/>
          </a:prstGeom>
        </p:spPr>
        <p:txBody>
          <a:bodyPr lIns="0" rIns="0" tIns="0" bIns="0"/>
          <a:p>
            <a:pPr>
              <a:lnSpc>
                <a:spcPct val="93000"/>
              </a:lnSpc>
            </a:pPr>
            <a:r>
              <a:rPr lang="pl-PL" sz="1400">
                <a:latin typeface="Times New Roman"/>
                <a:ea typeface="DejaVu Sans"/>
              </a:rPr>
              <a:t>&lt;główka&gt;</a:t>
            </a:r>
            <a:endParaRPr/>
          </a:p>
        </p:txBody>
      </p:sp>
      <p:sp>
        <p:nvSpPr>
          <p:cNvPr id="699" name="PlaceHolder 4"/>
          <p:cNvSpPr>
            <a:spLocks noGrp="1"/>
          </p:cNvSpPr>
          <p:nvPr>
            <p:ph type="dt"/>
          </p:nvPr>
        </p:nvSpPr>
        <p:spPr>
          <a:xfrm>
            <a:off x="4277880" y="0"/>
            <a:ext cx="3279960" cy="533520"/>
          </a:xfrm>
          <a:prstGeom prst="rect">
            <a:avLst/>
          </a:prstGeom>
        </p:spPr>
        <p:txBody>
          <a:bodyPr lIns="0" rIns="0" tIns="0" bIns="0"/>
          <a:p>
            <a:pPr algn="r">
              <a:lnSpc>
                <a:spcPct val="93000"/>
              </a:lnSpc>
            </a:pPr>
            <a:r>
              <a:rPr lang="pl-PL" sz="1400">
                <a:latin typeface="Times New Roman"/>
                <a:ea typeface="DejaVu Sans"/>
              </a:rPr>
              <a:t>&lt;data/godzina&gt;</a:t>
            </a:r>
            <a:endParaRPr/>
          </a:p>
        </p:txBody>
      </p:sp>
      <p:sp>
        <p:nvSpPr>
          <p:cNvPr id="700" name="PlaceHolder 5"/>
          <p:cNvSpPr>
            <a:spLocks noGrp="1"/>
          </p:cNvSpPr>
          <p:nvPr>
            <p:ph type="ftr"/>
          </p:nvPr>
        </p:nvSpPr>
        <p:spPr>
          <a:xfrm>
            <a:off x="0" y="10156680"/>
            <a:ext cx="3279600" cy="533520"/>
          </a:xfrm>
          <a:prstGeom prst="rect">
            <a:avLst/>
          </a:prstGeom>
        </p:spPr>
        <p:txBody>
          <a:bodyPr lIns="0" rIns="0" tIns="0" bIns="0" anchor="b"/>
          <a:p>
            <a:pPr>
              <a:lnSpc>
                <a:spcPct val="93000"/>
              </a:lnSpc>
            </a:pPr>
            <a:r>
              <a:rPr lang="pl-PL" sz="1400">
                <a:latin typeface="Times New Roman"/>
                <a:ea typeface="DejaVu Sans"/>
              </a:rPr>
              <a:t>&lt;stopka&gt;</a:t>
            </a:r>
            <a:endParaRPr/>
          </a:p>
        </p:txBody>
      </p:sp>
      <p:sp>
        <p:nvSpPr>
          <p:cNvPr id="701" name="PlaceHolder 6"/>
          <p:cNvSpPr>
            <a:spLocks noGrp="1"/>
          </p:cNvSpPr>
          <p:nvPr>
            <p:ph type="sldNum"/>
          </p:nvPr>
        </p:nvSpPr>
        <p:spPr>
          <a:xfrm>
            <a:off x="4277880" y="10156680"/>
            <a:ext cx="3279960" cy="533520"/>
          </a:xfrm>
          <a:prstGeom prst="rect">
            <a:avLst/>
          </a:prstGeom>
        </p:spPr>
        <p:txBody>
          <a:bodyPr lIns="0" rIns="0" tIns="0" bIns="0" anchor="b"/>
          <a:p>
            <a:pPr algn="r">
              <a:lnSpc>
                <a:spcPct val="93000"/>
              </a:lnSpc>
            </a:pPr>
            <a:fld id="{362147D7-3B63-4FEC-B514-419C359261D5}" type="slidenum">
              <a:rPr lang="pl-PL" sz="1400">
                <a:latin typeface="Times New Roman"/>
                <a:ea typeface="DejaVu Sans"/>
              </a:rPr>
              <a:t>&lt;numer&gt;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6" name="TextShape 1"/>
          <p:cNvSpPr txBox="1"/>
          <p:nvPr/>
        </p:nvSpPr>
        <p:spPr>
          <a:xfrm>
            <a:off x="755280" y="5078520"/>
            <a:ext cx="6048360" cy="4811760"/>
          </a:xfrm>
          <a:prstGeom prst="rect">
            <a:avLst/>
          </a:prstGeom>
          <a:noFill/>
          <a:ln>
            <a:noFill/>
          </a:ln>
        </p:spPr>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5" name="TextShape 1"/>
          <p:cNvSpPr txBox="1"/>
          <p:nvPr/>
        </p:nvSpPr>
        <p:spPr>
          <a:xfrm>
            <a:off x="755280" y="5078520"/>
            <a:ext cx="6048360" cy="4811760"/>
          </a:xfrm>
          <a:prstGeom prst="rect">
            <a:avLst/>
          </a:prstGeom>
          <a:noFill/>
          <a:ln>
            <a:noFill/>
          </a:ln>
        </p:spPr>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6" name="TextShape 1"/>
          <p:cNvSpPr txBox="1"/>
          <p:nvPr/>
        </p:nvSpPr>
        <p:spPr>
          <a:xfrm>
            <a:off x="755280" y="5078520"/>
            <a:ext cx="6048360" cy="4811760"/>
          </a:xfrm>
          <a:prstGeom prst="rect">
            <a:avLst/>
          </a:prstGeom>
          <a:noFill/>
          <a:ln>
            <a:noFill/>
          </a:ln>
        </p:spPr>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7" name="TextShape 1"/>
          <p:cNvSpPr txBox="1"/>
          <p:nvPr/>
        </p:nvSpPr>
        <p:spPr>
          <a:xfrm>
            <a:off x="755280" y="5078520"/>
            <a:ext cx="6048360" cy="4811760"/>
          </a:xfrm>
          <a:prstGeom prst="rect">
            <a:avLst/>
          </a:prstGeom>
          <a:noFill/>
          <a:ln>
            <a:noFill/>
          </a:ln>
        </p:spPr>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8" name="TextShape 1"/>
          <p:cNvSpPr txBox="1"/>
          <p:nvPr/>
        </p:nvSpPr>
        <p:spPr>
          <a:xfrm>
            <a:off x="755280" y="5078520"/>
            <a:ext cx="6048360" cy="4811760"/>
          </a:xfrm>
          <a:prstGeom prst="rect">
            <a:avLst/>
          </a:prstGeom>
          <a:noFill/>
          <a:ln>
            <a:noFill/>
          </a:ln>
        </p:spPr>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9" name="TextShape 1"/>
          <p:cNvSpPr txBox="1"/>
          <p:nvPr/>
        </p:nvSpPr>
        <p:spPr>
          <a:xfrm>
            <a:off x="755280" y="5078520"/>
            <a:ext cx="6048360" cy="4811760"/>
          </a:xfrm>
          <a:prstGeom prst="rect">
            <a:avLst/>
          </a:prstGeom>
          <a:noFill/>
          <a:ln>
            <a:noFill/>
          </a:ln>
        </p:spPr>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0" name="TextShape 1"/>
          <p:cNvSpPr txBox="1"/>
          <p:nvPr/>
        </p:nvSpPr>
        <p:spPr>
          <a:xfrm>
            <a:off x="685800" y="4343400"/>
            <a:ext cx="5486400" cy="4114800"/>
          </a:xfrm>
          <a:prstGeom prst="rect">
            <a:avLst/>
          </a:prstGeom>
          <a:noFill/>
          <a:ln>
            <a:noFill/>
          </a:ln>
        </p:spPr>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1" name="TextShape 1"/>
          <p:cNvSpPr txBox="1"/>
          <p:nvPr/>
        </p:nvSpPr>
        <p:spPr>
          <a:xfrm>
            <a:off x="685800" y="4343400"/>
            <a:ext cx="5486400" cy="4114800"/>
          </a:xfrm>
          <a:prstGeom prst="rect">
            <a:avLst/>
          </a:prstGeom>
          <a:noFill/>
          <a:ln>
            <a:noFill/>
          </a:ln>
        </p:spPr>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2" name="TextShape 1"/>
          <p:cNvSpPr txBox="1"/>
          <p:nvPr/>
        </p:nvSpPr>
        <p:spPr>
          <a:xfrm>
            <a:off x="685800" y="4343400"/>
            <a:ext cx="5486400" cy="4114800"/>
          </a:xfrm>
          <a:prstGeom prst="rect">
            <a:avLst/>
          </a:prstGeom>
          <a:noFill/>
          <a:ln>
            <a:noFill/>
          </a:ln>
        </p:spPr>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3" name="TextShape 1"/>
          <p:cNvSpPr txBox="1"/>
          <p:nvPr/>
        </p:nvSpPr>
        <p:spPr>
          <a:xfrm>
            <a:off x="685800" y="4343400"/>
            <a:ext cx="5486400" cy="4114800"/>
          </a:xfrm>
          <a:prstGeom prst="rect">
            <a:avLst/>
          </a:prstGeom>
          <a:noFill/>
          <a:ln>
            <a:noFill/>
          </a:ln>
        </p:spPr>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4" name="TextShape 1"/>
          <p:cNvSpPr txBox="1"/>
          <p:nvPr/>
        </p:nvSpPr>
        <p:spPr>
          <a:xfrm>
            <a:off x="685800" y="4343400"/>
            <a:ext cx="5486400" cy="4114800"/>
          </a:xfrm>
          <a:prstGeom prst="rect">
            <a:avLst/>
          </a:prstGeom>
          <a:noFill/>
          <a:ln>
            <a:noFill/>
          </a:ln>
        </p:spPr>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7" name="TextShape 1"/>
          <p:cNvSpPr txBox="1"/>
          <p:nvPr/>
        </p:nvSpPr>
        <p:spPr>
          <a:xfrm>
            <a:off x="755280" y="5078520"/>
            <a:ext cx="6048360" cy="4811760"/>
          </a:xfrm>
          <a:prstGeom prst="rect">
            <a:avLst/>
          </a:prstGeom>
          <a:noFill/>
          <a:ln>
            <a:noFill/>
          </a:ln>
        </p:spPr>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5" name="TextShape 1"/>
          <p:cNvSpPr txBox="1"/>
          <p:nvPr/>
        </p:nvSpPr>
        <p:spPr>
          <a:xfrm>
            <a:off x="685800" y="4343400"/>
            <a:ext cx="5486400" cy="4114800"/>
          </a:xfrm>
          <a:prstGeom prst="rect">
            <a:avLst/>
          </a:prstGeom>
          <a:noFill/>
          <a:ln>
            <a:noFill/>
          </a:ln>
        </p:spPr>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6" name="TextShape 1"/>
          <p:cNvSpPr txBox="1"/>
          <p:nvPr/>
        </p:nvSpPr>
        <p:spPr>
          <a:xfrm>
            <a:off x="685800" y="4343400"/>
            <a:ext cx="5486400" cy="4114800"/>
          </a:xfrm>
          <a:prstGeom prst="rect">
            <a:avLst/>
          </a:prstGeom>
          <a:noFill/>
          <a:ln>
            <a:noFill/>
          </a:ln>
        </p:spPr>
      </p:sp>
    </p:spTree>
  </p:cSld>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7" name="TextShape 1"/>
          <p:cNvSpPr txBox="1"/>
          <p:nvPr/>
        </p:nvSpPr>
        <p:spPr>
          <a:xfrm>
            <a:off x="685800" y="4343400"/>
            <a:ext cx="5486400" cy="4114800"/>
          </a:xfrm>
          <a:prstGeom prst="rect">
            <a:avLst/>
          </a:prstGeom>
          <a:noFill/>
          <a:ln>
            <a:noFill/>
          </a:ln>
        </p:spPr>
      </p:sp>
    </p:spTree>
  </p:cSld>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8" name="TextShape 1"/>
          <p:cNvSpPr txBox="1"/>
          <p:nvPr/>
        </p:nvSpPr>
        <p:spPr>
          <a:xfrm>
            <a:off x="685800" y="4343400"/>
            <a:ext cx="5486400" cy="4114800"/>
          </a:xfrm>
          <a:prstGeom prst="rect">
            <a:avLst/>
          </a:prstGeom>
          <a:noFill/>
          <a:ln>
            <a:noFill/>
          </a:ln>
        </p:spPr>
      </p:sp>
    </p:spTree>
  </p:cSld>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9" name="TextShape 1"/>
          <p:cNvSpPr txBox="1"/>
          <p:nvPr/>
        </p:nvSpPr>
        <p:spPr>
          <a:xfrm>
            <a:off x="685800" y="4343400"/>
            <a:ext cx="5486400" cy="4114800"/>
          </a:xfrm>
          <a:prstGeom prst="rect">
            <a:avLst/>
          </a:prstGeom>
          <a:noFill/>
          <a:ln>
            <a:noFill/>
          </a:ln>
        </p:spPr>
      </p:sp>
    </p:spTree>
  </p:cSld>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0" name="TextShape 1"/>
          <p:cNvSpPr txBox="1"/>
          <p:nvPr/>
        </p:nvSpPr>
        <p:spPr>
          <a:xfrm>
            <a:off x="685800" y="4343400"/>
            <a:ext cx="5486400" cy="4114800"/>
          </a:xfrm>
          <a:prstGeom prst="rect">
            <a:avLst/>
          </a:prstGeom>
          <a:noFill/>
          <a:ln>
            <a:noFill/>
          </a:ln>
        </p:spPr>
      </p:sp>
    </p:spTree>
  </p:cSld>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1" name="TextShape 1"/>
          <p:cNvSpPr txBox="1"/>
          <p:nvPr/>
        </p:nvSpPr>
        <p:spPr>
          <a:xfrm>
            <a:off x="685800" y="4343400"/>
            <a:ext cx="5486400" cy="4114800"/>
          </a:xfrm>
          <a:prstGeom prst="rect">
            <a:avLst/>
          </a:prstGeom>
          <a:noFill/>
          <a:ln>
            <a:noFill/>
          </a:ln>
        </p:spPr>
      </p:sp>
    </p:spTree>
  </p:cSld>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2" name="TextShape 1"/>
          <p:cNvSpPr txBox="1"/>
          <p:nvPr/>
        </p:nvSpPr>
        <p:spPr>
          <a:xfrm>
            <a:off x="685800" y="4343400"/>
            <a:ext cx="5486400" cy="4114800"/>
          </a:xfrm>
          <a:prstGeom prst="rect">
            <a:avLst/>
          </a:prstGeom>
          <a:noFill/>
          <a:ln>
            <a:noFill/>
          </a:ln>
        </p:spPr>
      </p:sp>
    </p:spTree>
  </p:cSld>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3" name="TextShape 1"/>
          <p:cNvSpPr txBox="1"/>
          <p:nvPr/>
        </p:nvSpPr>
        <p:spPr>
          <a:xfrm>
            <a:off x="685800" y="4343400"/>
            <a:ext cx="5486400" cy="4114800"/>
          </a:xfrm>
          <a:prstGeom prst="rect">
            <a:avLst/>
          </a:prstGeom>
          <a:noFill/>
          <a:ln>
            <a:noFill/>
          </a:ln>
        </p:spPr>
      </p:sp>
    </p:spTree>
  </p:cSld>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4" name="TextShape 1"/>
          <p:cNvSpPr txBox="1"/>
          <p:nvPr/>
        </p:nvSpPr>
        <p:spPr>
          <a:xfrm>
            <a:off x="685800" y="4343400"/>
            <a:ext cx="5486400" cy="4114800"/>
          </a:xfrm>
          <a:prstGeom prst="rect">
            <a:avLst/>
          </a:prstGeom>
          <a:noFill/>
          <a:ln>
            <a:noFill/>
          </a:ln>
        </p:spPr>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8" name="TextShape 1"/>
          <p:cNvSpPr txBox="1"/>
          <p:nvPr/>
        </p:nvSpPr>
        <p:spPr>
          <a:xfrm>
            <a:off x="755280" y="5078520"/>
            <a:ext cx="6048360" cy="4811760"/>
          </a:xfrm>
          <a:prstGeom prst="rect">
            <a:avLst/>
          </a:prstGeom>
          <a:noFill/>
          <a:ln>
            <a:noFill/>
          </a:ln>
        </p:spPr>
      </p:sp>
    </p:spTree>
  </p:cSld>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5" name="TextShape 1"/>
          <p:cNvSpPr txBox="1"/>
          <p:nvPr/>
        </p:nvSpPr>
        <p:spPr>
          <a:xfrm>
            <a:off x="685800" y="4343400"/>
            <a:ext cx="5486400" cy="4114800"/>
          </a:xfrm>
          <a:prstGeom prst="rect">
            <a:avLst/>
          </a:prstGeom>
          <a:noFill/>
          <a:ln>
            <a:noFill/>
          </a:ln>
        </p:spPr>
      </p:sp>
    </p:spTree>
  </p:cSld>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6" name="TextShape 1"/>
          <p:cNvSpPr txBox="1"/>
          <p:nvPr/>
        </p:nvSpPr>
        <p:spPr>
          <a:xfrm>
            <a:off x="685800" y="4343400"/>
            <a:ext cx="5486400" cy="4114800"/>
          </a:xfrm>
          <a:prstGeom prst="rect">
            <a:avLst/>
          </a:prstGeom>
          <a:noFill/>
          <a:ln>
            <a:noFill/>
          </a:ln>
        </p:spPr>
      </p:sp>
    </p:spTree>
  </p:cSld>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7" name="TextShape 1"/>
          <p:cNvSpPr txBox="1"/>
          <p:nvPr/>
        </p:nvSpPr>
        <p:spPr>
          <a:xfrm>
            <a:off x="685800" y="4343400"/>
            <a:ext cx="5486400" cy="4114800"/>
          </a:xfrm>
          <a:prstGeom prst="rect">
            <a:avLst/>
          </a:prstGeom>
          <a:noFill/>
          <a:ln>
            <a:noFill/>
          </a:ln>
        </p:spPr>
      </p:sp>
    </p:spTree>
  </p:cSld>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8" name="TextShape 1"/>
          <p:cNvSpPr txBox="1"/>
          <p:nvPr/>
        </p:nvSpPr>
        <p:spPr>
          <a:xfrm>
            <a:off x="685800" y="4343400"/>
            <a:ext cx="5486400" cy="4114800"/>
          </a:xfrm>
          <a:prstGeom prst="rect">
            <a:avLst/>
          </a:prstGeom>
          <a:noFill/>
          <a:ln>
            <a:noFill/>
          </a:ln>
        </p:spPr>
      </p:sp>
    </p:spTree>
  </p:cSld>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9" name="TextShape 1"/>
          <p:cNvSpPr txBox="1"/>
          <p:nvPr/>
        </p:nvSpPr>
        <p:spPr>
          <a:xfrm>
            <a:off x="685800" y="4343400"/>
            <a:ext cx="5486400" cy="4114800"/>
          </a:xfrm>
          <a:prstGeom prst="rect">
            <a:avLst/>
          </a:prstGeom>
          <a:noFill/>
          <a:ln>
            <a:noFill/>
          </a:ln>
        </p:spPr>
      </p:sp>
    </p:spTree>
  </p:cSld>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0" name="TextShape 1"/>
          <p:cNvSpPr txBox="1"/>
          <p:nvPr/>
        </p:nvSpPr>
        <p:spPr>
          <a:xfrm>
            <a:off x="685800" y="4343400"/>
            <a:ext cx="5486400" cy="4114800"/>
          </a:xfrm>
          <a:prstGeom prst="rect">
            <a:avLst/>
          </a:prstGeom>
          <a:noFill/>
          <a:ln>
            <a:noFill/>
          </a:ln>
        </p:spPr>
      </p:sp>
    </p:spTree>
  </p:cSld>
</p:notes>
</file>

<file path=ppt/notesSlides/notesSlide3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1" name="TextShape 1"/>
          <p:cNvSpPr txBox="1"/>
          <p:nvPr/>
        </p:nvSpPr>
        <p:spPr>
          <a:xfrm>
            <a:off x="685800" y="4343400"/>
            <a:ext cx="5486400" cy="4114800"/>
          </a:xfrm>
          <a:prstGeom prst="rect">
            <a:avLst/>
          </a:prstGeom>
          <a:noFill/>
          <a:ln>
            <a:noFill/>
          </a:ln>
        </p:spPr>
      </p:sp>
    </p:spTree>
  </p:cSld>
</p:notes>
</file>

<file path=ppt/notesSlides/notesSlide3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2" name="TextShape 1"/>
          <p:cNvSpPr txBox="1"/>
          <p:nvPr/>
        </p:nvSpPr>
        <p:spPr>
          <a:xfrm>
            <a:off x="685800" y="4343400"/>
            <a:ext cx="5486400" cy="4114800"/>
          </a:xfrm>
          <a:prstGeom prst="rect">
            <a:avLst/>
          </a:prstGeom>
          <a:noFill/>
          <a:ln>
            <a:noFill/>
          </a:ln>
        </p:spPr>
      </p:sp>
    </p:spTree>
  </p:cSld>
</p:notes>
</file>

<file path=ppt/notesSlides/notesSlide3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3" name="TextShape 1"/>
          <p:cNvSpPr txBox="1"/>
          <p:nvPr/>
        </p:nvSpPr>
        <p:spPr>
          <a:xfrm>
            <a:off x="685800" y="4343400"/>
            <a:ext cx="5486400" cy="4114800"/>
          </a:xfrm>
          <a:prstGeom prst="rect">
            <a:avLst/>
          </a:prstGeom>
          <a:noFill/>
          <a:ln>
            <a:noFill/>
          </a:ln>
        </p:spPr>
      </p:sp>
    </p:spTree>
  </p:cSld>
</p:notes>
</file>

<file path=ppt/notesSlides/notesSlide3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4" name="TextShape 1"/>
          <p:cNvSpPr txBox="1"/>
          <p:nvPr/>
        </p:nvSpPr>
        <p:spPr>
          <a:xfrm>
            <a:off x="685800" y="4343400"/>
            <a:ext cx="5486400" cy="4114800"/>
          </a:xfrm>
          <a:prstGeom prst="rect">
            <a:avLst/>
          </a:prstGeom>
          <a:noFill/>
          <a:ln>
            <a:noFill/>
          </a:ln>
        </p:spPr>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9" name="TextShape 1"/>
          <p:cNvSpPr txBox="1"/>
          <p:nvPr/>
        </p:nvSpPr>
        <p:spPr>
          <a:xfrm>
            <a:off x="755280" y="5078520"/>
            <a:ext cx="6048360" cy="4811760"/>
          </a:xfrm>
          <a:prstGeom prst="rect">
            <a:avLst/>
          </a:prstGeom>
          <a:noFill/>
          <a:ln>
            <a:noFill/>
          </a:ln>
        </p:spPr>
      </p:sp>
    </p:spTree>
  </p:cSld>
</p:notes>
</file>

<file path=ppt/notesSlides/notesSlide4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5" name="TextShape 1"/>
          <p:cNvSpPr txBox="1"/>
          <p:nvPr/>
        </p:nvSpPr>
        <p:spPr>
          <a:xfrm>
            <a:off x="685800" y="4343400"/>
            <a:ext cx="5486400" cy="4114800"/>
          </a:xfrm>
          <a:prstGeom prst="rect">
            <a:avLst/>
          </a:prstGeom>
          <a:noFill/>
          <a:ln>
            <a:noFill/>
          </a:ln>
        </p:spPr>
      </p:sp>
    </p:spTree>
  </p:cSld>
</p:notes>
</file>

<file path=ppt/notesSlides/notesSlide4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6" name="TextShape 1"/>
          <p:cNvSpPr txBox="1"/>
          <p:nvPr/>
        </p:nvSpPr>
        <p:spPr>
          <a:xfrm>
            <a:off x="685800" y="4343400"/>
            <a:ext cx="5486400" cy="4114800"/>
          </a:xfrm>
          <a:prstGeom prst="rect">
            <a:avLst/>
          </a:prstGeom>
          <a:noFill/>
          <a:ln>
            <a:noFill/>
          </a:ln>
        </p:spPr>
      </p:sp>
    </p:spTree>
  </p:cSld>
</p:notes>
</file>

<file path=ppt/notesSlides/notesSlide4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7" name="TextShape 1"/>
          <p:cNvSpPr txBox="1"/>
          <p:nvPr/>
        </p:nvSpPr>
        <p:spPr>
          <a:xfrm>
            <a:off x="685800" y="4343400"/>
            <a:ext cx="5486400" cy="4114800"/>
          </a:xfrm>
          <a:prstGeom prst="rect">
            <a:avLst/>
          </a:prstGeom>
          <a:noFill/>
          <a:ln>
            <a:noFill/>
          </a:ln>
        </p:spPr>
      </p:sp>
    </p:spTree>
  </p:cSld>
</p:notes>
</file>

<file path=ppt/notesSlides/notesSlide4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8" name="TextShape 1"/>
          <p:cNvSpPr txBox="1"/>
          <p:nvPr/>
        </p:nvSpPr>
        <p:spPr>
          <a:xfrm>
            <a:off x="685800" y="4343400"/>
            <a:ext cx="5486400" cy="4114800"/>
          </a:xfrm>
          <a:prstGeom prst="rect">
            <a:avLst/>
          </a:prstGeom>
          <a:noFill/>
          <a:ln>
            <a:noFill/>
          </a:ln>
        </p:spPr>
      </p:sp>
    </p:spTree>
  </p:cSld>
</p:notes>
</file>

<file path=ppt/notesSlides/notesSlide4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9" name="TextShape 1"/>
          <p:cNvSpPr txBox="1"/>
          <p:nvPr/>
        </p:nvSpPr>
        <p:spPr>
          <a:xfrm>
            <a:off x="685800" y="4343400"/>
            <a:ext cx="5486400" cy="4114800"/>
          </a:xfrm>
          <a:prstGeom prst="rect">
            <a:avLst/>
          </a:prstGeom>
          <a:noFill/>
          <a:ln>
            <a:noFill/>
          </a:ln>
        </p:spPr>
      </p:sp>
    </p:spTree>
  </p:cSld>
</p:notes>
</file>

<file path=ppt/notesSlides/notesSlide4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40" name="TextShape 1"/>
          <p:cNvSpPr txBox="1"/>
          <p:nvPr/>
        </p:nvSpPr>
        <p:spPr>
          <a:xfrm>
            <a:off x="685800" y="4343400"/>
            <a:ext cx="5486400" cy="4114800"/>
          </a:xfrm>
          <a:prstGeom prst="rect">
            <a:avLst/>
          </a:prstGeom>
          <a:noFill/>
          <a:ln>
            <a:noFill/>
          </a:ln>
        </p:spPr>
      </p:sp>
    </p:spTree>
  </p:cSld>
</p:notes>
</file>

<file path=ppt/notesSlides/notesSlide4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41" name="TextShape 1"/>
          <p:cNvSpPr txBox="1"/>
          <p:nvPr/>
        </p:nvSpPr>
        <p:spPr>
          <a:xfrm>
            <a:off x="685800" y="4343400"/>
            <a:ext cx="5486400" cy="4114800"/>
          </a:xfrm>
          <a:prstGeom prst="rect">
            <a:avLst/>
          </a:prstGeom>
          <a:noFill/>
          <a:ln>
            <a:noFill/>
          </a:ln>
        </p:spPr>
      </p:sp>
    </p:spTree>
  </p:cSld>
</p:notes>
</file>

<file path=ppt/notesSlides/notesSlide4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42" name="TextShape 1"/>
          <p:cNvSpPr txBox="1"/>
          <p:nvPr/>
        </p:nvSpPr>
        <p:spPr>
          <a:xfrm>
            <a:off x="685800" y="4343400"/>
            <a:ext cx="5486400" cy="4114800"/>
          </a:xfrm>
          <a:prstGeom prst="rect">
            <a:avLst/>
          </a:prstGeom>
          <a:noFill/>
          <a:ln>
            <a:noFill/>
          </a:ln>
        </p:spPr>
      </p:sp>
    </p:spTree>
  </p:cSld>
</p:notes>
</file>

<file path=ppt/notesSlides/notesSlide4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43" name="TextShape 1"/>
          <p:cNvSpPr txBox="1"/>
          <p:nvPr/>
        </p:nvSpPr>
        <p:spPr>
          <a:xfrm>
            <a:off x="685800" y="4343400"/>
            <a:ext cx="5486400" cy="4114800"/>
          </a:xfrm>
          <a:prstGeom prst="rect">
            <a:avLst/>
          </a:prstGeom>
          <a:noFill/>
          <a:ln>
            <a:noFill/>
          </a:ln>
        </p:spPr>
      </p:sp>
    </p:spTree>
  </p:cSld>
</p:notes>
</file>

<file path=ppt/notesSlides/notesSlide4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44" name="TextShape 1"/>
          <p:cNvSpPr txBox="1"/>
          <p:nvPr/>
        </p:nvSpPr>
        <p:spPr>
          <a:xfrm>
            <a:off x="685800" y="4343400"/>
            <a:ext cx="5486400" cy="4114800"/>
          </a:xfrm>
          <a:prstGeom prst="rect">
            <a:avLst/>
          </a:prstGeom>
          <a:noFill/>
          <a:ln>
            <a:noFill/>
          </a:ln>
        </p:spPr>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0" name="TextShape 1"/>
          <p:cNvSpPr txBox="1"/>
          <p:nvPr/>
        </p:nvSpPr>
        <p:spPr>
          <a:xfrm>
            <a:off x="755280" y="5078520"/>
            <a:ext cx="6048360" cy="4811760"/>
          </a:xfrm>
          <a:prstGeom prst="rect">
            <a:avLst/>
          </a:prstGeom>
          <a:noFill/>
          <a:ln>
            <a:noFill/>
          </a:ln>
        </p:spPr>
      </p:sp>
    </p:spTree>
  </p:cSld>
</p:notes>
</file>

<file path=ppt/notesSlides/notesSlide5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45" name="TextShape 1"/>
          <p:cNvSpPr txBox="1"/>
          <p:nvPr/>
        </p:nvSpPr>
        <p:spPr>
          <a:xfrm>
            <a:off x="685800" y="4343400"/>
            <a:ext cx="5486400" cy="4114800"/>
          </a:xfrm>
          <a:prstGeom prst="rect">
            <a:avLst/>
          </a:prstGeom>
          <a:noFill/>
          <a:ln>
            <a:noFill/>
          </a:ln>
        </p:spPr>
      </p:sp>
    </p:spTree>
  </p:cSld>
</p:notes>
</file>

<file path=ppt/notesSlides/notesSlide5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46" name="TextShape 1"/>
          <p:cNvSpPr txBox="1"/>
          <p:nvPr/>
        </p:nvSpPr>
        <p:spPr>
          <a:xfrm>
            <a:off x="685800" y="4343400"/>
            <a:ext cx="5486400" cy="4114800"/>
          </a:xfrm>
          <a:prstGeom prst="rect">
            <a:avLst/>
          </a:prstGeom>
          <a:noFill/>
          <a:ln>
            <a:noFill/>
          </a:ln>
        </p:spPr>
      </p:sp>
    </p:spTree>
  </p:cSld>
</p:notes>
</file>

<file path=ppt/notesSlides/notesSlide5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47" name="TextShape 1"/>
          <p:cNvSpPr txBox="1"/>
          <p:nvPr/>
        </p:nvSpPr>
        <p:spPr>
          <a:xfrm>
            <a:off x="685800" y="4343400"/>
            <a:ext cx="5486400" cy="4114800"/>
          </a:xfrm>
          <a:prstGeom prst="rect">
            <a:avLst/>
          </a:prstGeom>
          <a:noFill/>
          <a:ln>
            <a:noFill/>
          </a:ln>
        </p:spPr>
      </p:sp>
    </p:spTree>
  </p:cSld>
</p:notes>
</file>

<file path=ppt/notesSlides/notesSlide5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48" name="TextShape 1"/>
          <p:cNvSpPr txBox="1"/>
          <p:nvPr/>
        </p:nvSpPr>
        <p:spPr>
          <a:xfrm>
            <a:off x="685800" y="4343400"/>
            <a:ext cx="5486400" cy="4114800"/>
          </a:xfrm>
          <a:prstGeom prst="rect">
            <a:avLst/>
          </a:prstGeom>
          <a:noFill/>
          <a:ln>
            <a:noFill/>
          </a:ln>
        </p:spPr>
      </p:sp>
    </p:spTree>
  </p:cSld>
</p:notes>
</file>

<file path=ppt/notesSlides/notesSlide5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49" name="TextShape 1"/>
          <p:cNvSpPr txBox="1"/>
          <p:nvPr/>
        </p:nvSpPr>
        <p:spPr>
          <a:xfrm>
            <a:off x="685800" y="4343400"/>
            <a:ext cx="5486400" cy="4114800"/>
          </a:xfrm>
          <a:prstGeom prst="rect">
            <a:avLst/>
          </a:prstGeom>
          <a:noFill/>
          <a:ln>
            <a:noFill/>
          </a:ln>
        </p:spPr>
      </p:sp>
    </p:spTree>
  </p:cSld>
</p:notes>
</file>

<file path=ppt/notesSlides/notesSlide5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50" name="TextShape 1"/>
          <p:cNvSpPr txBox="1"/>
          <p:nvPr/>
        </p:nvSpPr>
        <p:spPr>
          <a:xfrm>
            <a:off x="685800" y="4343400"/>
            <a:ext cx="5486400" cy="4114800"/>
          </a:xfrm>
          <a:prstGeom prst="rect">
            <a:avLst/>
          </a:prstGeom>
          <a:noFill/>
          <a:ln>
            <a:noFill/>
          </a:ln>
        </p:spPr>
      </p:sp>
    </p:spTree>
  </p:cSld>
</p:notes>
</file>

<file path=ppt/notesSlides/notesSlide5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51" name="TextShape 1"/>
          <p:cNvSpPr txBox="1"/>
          <p:nvPr/>
        </p:nvSpPr>
        <p:spPr>
          <a:xfrm>
            <a:off x="685800" y="4343400"/>
            <a:ext cx="5486400" cy="4114800"/>
          </a:xfrm>
          <a:prstGeom prst="rect">
            <a:avLst/>
          </a:prstGeom>
          <a:noFill/>
          <a:ln>
            <a:noFill/>
          </a:ln>
        </p:spPr>
      </p:sp>
    </p:spTree>
  </p:cSld>
</p:notes>
</file>

<file path=ppt/notesSlides/notesSlide5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52" name="TextShape 1"/>
          <p:cNvSpPr txBox="1"/>
          <p:nvPr/>
        </p:nvSpPr>
        <p:spPr>
          <a:xfrm>
            <a:off x="685800" y="4343400"/>
            <a:ext cx="5486400" cy="4114800"/>
          </a:xfrm>
          <a:prstGeom prst="rect">
            <a:avLst/>
          </a:prstGeom>
          <a:noFill/>
          <a:ln>
            <a:noFill/>
          </a:ln>
        </p:spPr>
      </p:sp>
    </p:spTree>
  </p:cSld>
</p:notes>
</file>

<file path=ppt/notesSlides/notesSlide5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53" name="TextShape 1"/>
          <p:cNvSpPr txBox="1"/>
          <p:nvPr/>
        </p:nvSpPr>
        <p:spPr>
          <a:xfrm>
            <a:off x="685800" y="4343400"/>
            <a:ext cx="5486400" cy="4114800"/>
          </a:xfrm>
          <a:prstGeom prst="rect">
            <a:avLst/>
          </a:prstGeom>
          <a:noFill/>
          <a:ln>
            <a:noFill/>
          </a:ln>
        </p:spPr>
      </p:sp>
    </p:spTree>
  </p:cSld>
</p:notes>
</file>

<file path=ppt/notesSlides/notesSlide5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54" name="TextShape 1"/>
          <p:cNvSpPr txBox="1"/>
          <p:nvPr/>
        </p:nvSpPr>
        <p:spPr>
          <a:xfrm>
            <a:off x="685800" y="4343400"/>
            <a:ext cx="5486400" cy="4114800"/>
          </a:xfrm>
          <a:prstGeom prst="rect">
            <a:avLst/>
          </a:prstGeom>
          <a:noFill/>
          <a:ln>
            <a:noFill/>
          </a:ln>
        </p:spPr>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1" name="TextShape 1"/>
          <p:cNvSpPr txBox="1"/>
          <p:nvPr/>
        </p:nvSpPr>
        <p:spPr>
          <a:xfrm>
            <a:off x="755280" y="5078520"/>
            <a:ext cx="6048360" cy="4811760"/>
          </a:xfrm>
          <a:prstGeom prst="rect">
            <a:avLst/>
          </a:prstGeom>
          <a:noFill/>
          <a:ln>
            <a:noFill/>
          </a:ln>
        </p:spPr>
      </p:sp>
    </p:spTree>
  </p:cSld>
</p:notes>
</file>

<file path=ppt/notesSlides/notesSlide6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55" name="TextShape 1"/>
          <p:cNvSpPr txBox="1"/>
          <p:nvPr/>
        </p:nvSpPr>
        <p:spPr>
          <a:xfrm>
            <a:off x="685800" y="4343400"/>
            <a:ext cx="5486400" cy="4114800"/>
          </a:xfrm>
          <a:prstGeom prst="rect">
            <a:avLst/>
          </a:prstGeom>
          <a:noFill/>
          <a:ln>
            <a:noFill/>
          </a:ln>
        </p:spPr>
      </p:sp>
    </p:spTree>
  </p:cSld>
</p:notes>
</file>

<file path=ppt/notesSlides/notesSlide6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56" name="TextShape 1"/>
          <p:cNvSpPr txBox="1"/>
          <p:nvPr/>
        </p:nvSpPr>
        <p:spPr>
          <a:xfrm>
            <a:off x="685800" y="4343400"/>
            <a:ext cx="5486400" cy="4114800"/>
          </a:xfrm>
          <a:prstGeom prst="rect">
            <a:avLst/>
          </a:prstGeom>
          <a:noFill/>
          <a:ln>
            <a:noFill/>
          </a:ln>
        </p:spPr>
      </p:sp>
    </p:spTree>
  </p:cSld>
</p:notes>
</file>

<file path=ppt/notesSlides/notesSlide6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57" name="TextShape 1"/>
          <p:cNvSpPr txBox="1"/>
          <p:nvPr/>
        </p:nvSpPr>
        <p:spPr>
          <a:xfrm>
            <a:off x="685800" y="4343400"/>
            <a:ext cx="5486400" cy="4114800"/>
          </a:xfrm>
          <a:prstGeom prst="rect">
            <a:avLst/>
          </a:prstGeom>
          <a:noFill/>
          <a:ln>
            <a:noFill/>
          </a:ln>
        </p:spPr>
      </p:sp>
    </p:spTree>
  </p:cSld>
</p:notes>
</file>

<file path=ppt/notesSlides/notesSlide6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58" name="TextShape 1"/>
          <p:cNvSpPr txBox="1"/>
          <p:nvPr/>
        </p:nvSpPr>
        <p:spPr>
          <a:xfrm>
            <a:off x="685800" y="4343400"/>
            <a:ext cx="5486400" cy="4114800"/>
          </a:xfrm>
          <a:prstGeom prst="rect">
            <a:avLst/>
          </a:prstGeom>
          <a:noFill/>
          <a:ln>
            <a:noFill/>
          </a:ln>
        </p:spPr>
      </p:sp>
    </p:spTree>
  </p:cSld>
</p:notes>
</file>

<file path=ppt/notesSlides/notesSlide6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59" name="TextShape 1"/>
          <p:cNvSpPr txBox="1"/>
          <p:nvPr/>
        </p:nvSpPr>
        <p:spPr>
          <a:xfrm>
            <a:off x="685800" y="4343400"/>
            <a:ext cx="5486400" cy="4114800"/>
          </a:xfrm>
          <a:prstGeom prst="rect">
            <a:avLst/>
          </a:prstGeom>
          <a:noFill/>
          <a:ln>
            <a:noFill/>
          </a:ln>
        </p:spPr>
      </p:sp>
    </p:spTree>
  </p:cSld>
</p:notes>
</file>

<file path=ppt/notesSlides/notesSlide6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0" name="TextShape 1"/>
          <p:cNvSpPr txBox="1"/>
          <p:nvPr/>
        </p:nvSpPr>
        <p:spPr>
          <a:xfrm>
            <a:off x="685800" y="4343400"/>
            <a:ext cx="5486400" cy="4114800"/>
          </a:xfrm>
          <a:prstGeom prst="rect">
            <a:avLst/>
          </a:prstGeom>
          <a:noFill/>
          <a:ln>
            <a:noFill/>
          </a:ln>
        </p:spPr>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2" name="TextShape 1"/>
          <p:cNvSpPr txBox="1"/>
          <p:nvPr/>
        </p:nvSpPr>
        <p:spPr>
          <a:xfrm>
            <a:off x="755280" y="5078520"/>
            <a:ext cx="6048360" cy="4811760"/>
          </a:xfrm>
          <a:prstGeom prst="rect">
            <a:avLst/>
          </a:prstGeom>
          <a:noFill/>
          <a:ln>
            <a:noFill/>
          </a:ln>
        </p:spPr>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3" name="TextShape 1"/>
          <p:cNvSpPr txBox="1"/>
          <p:nvPr/>
        </p:nvSpPr>
        <p:spPr>
          <a:xfrm>
            <a:off x="755280" y="5078520"/>
            <a:ext cx="6048360" cy="4811760"/>
          </a:xfrm>
          <a:prstGeom prst="rect">
            <a:avLst/>
          </a:prstGeom>
          <a:noFill/>
          <a:ln>
            <a:noFill/>
          </a:ln>
        </p:spPr>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4" name="TextShape 1"/>
          <p:cNvSpPr txBox="1"/>
          <p:nvPr/>
        </p:nvSpPr>
        <p:spPr>
          <a:xfrm>
            <a:off x="755280" y="5078520"/>
            <a:ext cx="6048360" cy="4811760"/>
          </a:xfrm>
          <a:prstGeom prst="rect">
            <a:avLst/>
          </a:prstGeom>
          <a:noFill/>
          <a:ln>
            <a:noFill/>
          </a:ln>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6.png"/><Relationship Id="rId3" Type="http://schemas.openxmlformats.org/officeDocument/2006/relationships/image" Target="../media/image27.png"/>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9.png"/><Relationship Id="rId3" Type="http://schemas.openxmlformats.org/officeDocument/2006/relationships/image" Target="../media/image30.png"/>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2.png"/><Relationship Id="rId3" Type="http://schemas.openxmlformats.org/officeDocument/2006/relationships/image" Target="../media/image33.png"/>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5.png"/><Relationship Id="rId3" Type="http://schemas.openxmlformats.org/officeDocument/2006/relationships/image" Target="../media/image36.png"/>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8.png"/><Relationship Id="rId3" Type="http://schemas.openxmlformats.org/officeDocument/2006/relationships/image" Target="../media/image39.png"/>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1.png"/><Relationship Id="rId3" Type="http://schemas.openxmlformats.org/officeDocument/2006/relationships/image" Target="../media/image42.png"/>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44.png"/><Relationship Id="rId3" Type="http://schemas.openxmlformats.org/officeDocument/2006/relationships/image" Target="../media/image45.png"/>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47.png"/><Relationship Id="rId3" Type="http://schemas.openxmlformats.org/officeDocument/2006/relationships/image" Target="../media/image48.png"/>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50.png"/><Relationship Id="rId3" Type="http://schemas.openxmlformats.org/officeDocument/2006/relationships/image" Target="../media/image51.png"/>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53.png"/><Relationship Id="rId3" Type="http://schemas.openxmlformats.org/officeDocument/2006/relationships/image" Target="../media/image54.png"/>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9.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15.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 Id="rId3" Type="http://schemas.openxmlformats.org/officeDocument/2006/relationships/image" Target="../media/image18.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 Id="rId3" Type="http://schemas.openxmlformats.org/officeDocument/2006/relationships/image" Target="../media/image21.png"/>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png"/><Relationship Id="rId3" Type="http://schemas.openxmlformats.org/officeDocument/2006/relationships/image" Target="../media/image24.png"/>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28" name="PlaceHolder 2"/>
          <p:cNvSpPr>
            <a:spLocks noGrp="1"/>
          </p:cNvSpPr>
          <p:nvPr>
            <p:ph type="body"/>
          </p:nvPr>
        </p:nvSpPr>
        <p:spPr>
          <a:xfrm>
            <a:off x="1371600" y="1981080"/>
            <a:ext cx="7618320" cy="1962000"/>
          </a:xfrm>
          <a:prstGeom prst="rect">
            <a:avLst/>
          </a:prstGeom>
        </p:spPr>
        <p:txBody>
          <a:bodyPr lIns="90000" rIns="90000" tIns="46800" bIns="46800"/>
          <a:p>
            <a:endParaRPr/>
          </a:p>
        </p:txBody>
      </p:sp>
      <p:sp>
        <p:nvSpPr>
          <p:cNvPr id="29" name="PlaceHolder 3"/>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311"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312" name="PlaceHolder 3"/>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313"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314" name="PlaceHolder 1"/>
          <p:cNvSpPr>
            <a:spLocks noGrp="1"/>
          </p:cNvSpPr>
          <p:nvPr>
            <p:ph type="subTitle"/>
          </p:nvPr>
        </p:nvSpPr>
        <p:spPr>
          <a:xfrm>
            <a:off x="1371240" y="533520"/>
            <a:ext cx="7542360" cy="5291280"/>
          </a:xfrm>
          <a:prstGeom prst="rect">
            <a:avLst/>
          </a:prstGeom>
        </p:spPr>
        <p:txBody>
          <a:bodyPr lIns="0" rIns="0" tIns="0" bIns="0" anchor="ctr"/>
          <a:p>
            <a:pPr algn="ctr"/>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316"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317" name="PlaceHolder 3"/>
          <p:cNvSpPr>
            <a:spLocks noGrp="1"/>
          </p:cNvSpPr>
          <p:nvPr>
            <p:ph type="body"/>
          </p:nvPr>
        </p:nvSpPr>
        <p:spPr>
          <a:xfrm>
            <a:off x="1371600" y="4129920"/>
            <a:ext cx="3717720" cy="1962000"/>
          </a:xfrm>
          <a:prstGeom prst="rect">
            <a:avLst/>
          </a:prstGeom>
        </p:spPr>
        <p:txBody>
          <a:bodyPr lIns="90000" rIns="90000" tIns="46800" bIns="46800"/>
          <a:p>
            <a:endParaRPr/>
          </a:p>
        </p:txBody>
      </p:sp>
      <p:sp>
        <p:nvSpPr>
          <p:cNvPr id="318" name="PlaceHolder 4"/>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320"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321"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322"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324"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325"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326" name="PlaceHolder 4"/>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328" name="PlaceHolder 2"/>
          <p:cNvSpPr>
            <a:spLocks noGrp="1"/>
          </p:cNvSpPr>
          <p:nvPr>
            <p:ph type="body"/>
          </p:nvPr>
        </p:nvSpPr>
        <p:spPr>
          <a:xfrm>
            <a:off x="1371600" y="1981080"/>
            <a:ext cx="7618320" cy="1962000"/>
          </a:xfrm>
          <a:prstGeom prst="rect">
            <a:avLst/>
          </a:prstGeom>
        </p:spPr>
        <p:txBody>
          <a:bodyPr lIns="90000" rIns="90000" tIns="46800" bIns="46800"/>
          <a:p>
            <a:endParaRPr/>
          </a:p>
        </p:txBody>
      </p:sp>
      <p:sp>
        <p:nvSpPr>
          <p:cNvPr id="329" name="PlaceHolder 3"/>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30"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331"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332"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333"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
        <p:nvSpPr>
          <p:cNvPr id="334" name="PlaceHolder 5"/>
          <p:cNvSpPr>
            <a:spLocks noGrp="1"/>
          </p:cNvSpPr>
          <p:nvPr>
            <p:ph type="body"/>
          </p:nvPr>
        </p:nvSpPr>
        <p:spPr>
          <a:xfrm>
            <a:off x="1371600" y="4129920"/>
            <a:ext cx="3717720" cy="1962000"/>
          </a:xfrm>
          <a:prstGeom prst="rect">
            <a:avLst/>
          </a:prstGeom>
        </p:spPr>
        <p:txBody>
          <a:bodyPr lIns="90000" rIns="90000" tIns="46800" bIns="46800"/>
          <a:p>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336"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
        <p:nvSpPr>
          <p:cNvPr id="337" name="PlaceHolder 3"/>
          <p:cNvSpPr>
            <a:spLocks noGrp="1"/>
          </p:cNvSpPr>
          <p:nvPr>
            <p:ph type="body"/>
          </p:nvPr>
        </p:nvSpPr>
        <p:spPr>
          <a:xfrm>
            <a:off x="1371600" y="1981080"/>
            <a:ext cx="7618320" cy="4113360"/>
          </a:xfrm>
          <a:prstGeom prst="rect">
            <a:avLst/>
          </a:prstGeom>
        </p:spPr>
        <p:txBody>
          <a:bodyPr lIns="90000" rIns="90000" tIns="46800" bIns="46800"/>
          <a:p>
            <a:endParaRPr/>
          </a:p>
        </p:txBody>
      </p:sp>
      <p:pic>
        <p:nvPicPr>
          <p:cNvPr id="338" name="" descr=""/>
          <p:cNvPicPr/>
          <p:nvPr/>
        </p:nvPicPr>
        <p:blipFill>
          <a:blip r:embed="rId2"/>
          <a:stretch/>
        </p:blipFill>
        <p:spPr>
          <a:xfrm>
            <a:off x="2603160" y="1981080"/>
            <a:ext cx="5155200" cy="4113360"/>
          </a:xfrm>
          <a:prstGeom prst="rect">
            <a:avLst/>
          </a:prstGeom>
          <a:ln>
            <a:noFill/>
          </a:ln>
        </p:spPr>
      </p:pic>
      <p:pic>
        <p:nvPicPr>
          <p:cNvPr id="339" name="" descr=""/>
          <p:cNvPicPr/>
          <p:nvPr/>
        </p:nvPicPr>
        <p:blipFill>
          <a:blip r:embed="rId3"/>
          <a:stretch/>
        </p:blipFill>
        <p:spPr>
          <a:xfrm>
            <a:off x="2603160" y="1981080"/>
            <a:ext cx="5155200" cy="4113360"/>
          </a:xfrm>
          <a:prstGeom prst="rect">
            <a:avLst/>
          </a:prstGeom>
          <a:ln>
            <a:noFill/>
          </a:ln>
        </p:spPr>
      </p:pic>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31"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32"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33"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
        <p:nvSpPr>
          <p:cNvPr id="34" name="PlaceHolder 5"/>
          <p:cNvSpPr>
            <a:spLocks noGrp="1"/>
          </p:cNvSpPr>
          <p:nvPr>
            <p:ph type="body"/>
          </p:nvPr>
        </p:nvSpPr>
        <p:spPr>
          <a:xfrm>
            <a:off x="1371600" y="4129920"/>
            <a:ext cx="3717720" cy="1962000"/>
          </a:xfrm>
          <a:prstGeom prst="rect">
            <a:avLst/>
          </a:prstGeom>
        </p:spPr>
        <p:txBody>
          <a:bodyPr lIns="90000" rIns="90000" tIns="46800" bIns="46800"/>
          <a:p>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49"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350" name="PlaceHolder 2"/>
          <p:cNvSpPr>
            <a:spLocks noGrp="1"/>
          </p:cNvSpPr>
          <p:nvPr>
            <p:ph type="subTitle"/>
          </p:nvPr>
        </p:nvSpPr>
        <p:spPr>
          <a:xfrm>
            <a:off x="1371600" y="1981080"/>
            <a:ext cx="7618320" cy="4113360"/>
          </a:xfrm>
          <a:prstGeom prst="rect">
            <a:avLst/>
          </a:prstGeom>
        </p:spPr>
        <p:txBody>
          <a:bodyPr lIns="0" rIns="0" tIns="0" bIns="0" anchor="ctr"/>
          <a:p>
            <a:pPr algn="ctr"/>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352"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354"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355" name="PlaceHolder 3"/>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356"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357" name="PlaceHolder 1"/>
          <p:cNvSpPr>
            <a:spLocks noGrp="1"/>
          </p:cNvSpPr>
          <p:nvPr>
            <p:ph type="subTitle"/>
          </p:nvPr>
        </p:nvSpPr>
        <p:spPr>
          <a:xfrm>
            <a:off x="1371240" y="533520"/>
            <a:ext cx="7542360" cy="5291280"/>
          </a:xfrm>
          <a:prstGeom prst="rect">
            <a:avLst/>
          </a:prstGeom>
        </p:spPr>
        <p:txBody>
          <a:bodyPr lIns="0" rIns="0" tIns="0" bIns="0" anchor="ctr"/>
          <a:p>
            <a:pPr algn="ctr"/>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359"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360" name="PlaceHolder 3"/>
          <p:cNvSpPr>
            <a:spLocks noGrp="1"/>
          </p:cNvSpPr>
          <p:nvPr>
            <p:ph type="body"/>
          </p:nvPr>
        </p:nvSpPr>
        <p:spPr>
          <a:xfrm>
            <a:off x="1371600" y="4129920"/>
            <a:ext cx="3717720" cy="1962000"/>
          </a:xfrm>
          <a:prstGeom prst="rect">
            <a:avLst/>
          </a:prstGeom>
        </p:spPr>
        <p:txBody>
          <a:bodyPr lIns="90000" rIns="90000" tIns="46800" bIns="46800"/>
          <a:p>
            <a:endParaRPr/>
          </a:p>
        </p:txBody>
      </p:sp>
      <p:sp>
        <p:nvSpPr>
          <p:cNvPr id="361" name="PlaceHolder 4"/>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363"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364"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365"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367"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368"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369" name="PlaceHolder 4"/>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371" name="PlaceHolder 2"/>
          <p:cNvSpPr>
            <a:spLocks noGrp="1"/>
          </p:cNvSpPr>
          <p:nvPr>
            <p:ph type="body"/>
          </p:nvPr>
        </p:nvSpPr>
        <p:spPr>
          <a:xfrm>
            <a:off x="1371600" y="1981080"/>
            <a:ext cx="7618320" cy="1962000"/>
          </a:xfrm>
          <a:prstGeom prst="rect">
            <a:avLst/>
          </a:prstGeom>
        </p:spPr>
        <p:txBody>
          <a:bodyPr lIns="90000" rIns="90000" tIns="46800" bIns="46800"/>
          <a:p>
            <a:endParaRPr/>
          </a:p>
        </p:txBody>
      </p:sp>
      <p:sp>
        <p:nvSpPr>
          <p:cNvPr id="372" name="PlaceHolder 3"/>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73"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374"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375"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376"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
        <p:nvSpPr>
          <p:cNvPr id="377" name="PlaceHolder 5"/>
          <p:cNvSpPr>
            <a:spLocks noGrp="1"/>
          </p:cNvSpPr>
          <p:nvPr>
            <p:ph type="body"/>
          </p:nvPr>
        </p:nvSpPr>
        <p:spPr>
          <a:xfrm>
            <a:off x="1371600" y="4129920"/>
            <a:ext cx="3717720" cy="1962000"/>
          </a:xfrm>
          <a:prstGeom prst="rect">
            <a:avLst/>
          </a:prstGeom>
        </p:spPr>
        <p:txBody>
          <a:bodyPr lIns="90000" rIns="90000" tIns="46800" bIns="4680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36"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
        <p:nvSpPr>
          <p:cNvPr id="37" name="PlaceHolder 3"/>
          <p:cNvSpPr>
            <a:spLocks noGrp="1"/>
          </p:cNvSpPr>
          <p:nvPr>
            <p:ph type="body"/>
          </p:nvPr>
        </p:nvSpPr>
        <p:spPr>
          <a:xfrm>
            <a:off x="1371600" y="1981080"/>
            <a:ext cx="7618320" cy="4113360"/>
          </a:xfrm>
          <a:prstGeom prst="rect">
            <a:avLst/>
          </a:prstGeom>
        </p:spPr>
        <p:txBody>
          <a:bodyPr lIns="90000" rIns="90000" tIns="46800" bIns="46800"/>
          <a:p>
            <a:endParaRPr/>
          </a:p>
        </p:txBody>
      </p:sp>
      <p:pic>
        <p:nvPicPr>
          <p:cNvPr id="38" name="" descr=""/>
          <p:cNvPicPr/>
          <p:nvPr/>
        </p:nvPicPr>
        <p:blipFill>
          <a:blip r:embed="rId2"/>
          <a:stretch/>
        </p:blipFill>
        <p:spPr>
          <a:xfrm>
            <a:off x="2603160" y="1981080"/>
            <a:ext cx="5155200" cy="4113360"/>
          </a:xfrm>
          <a:prstGeom prst="rect">
            <a:avLst/>
          </a:prstGeom>
          <a:ln>
            <a:noFill/>
          </a:ln>
        </p:spPr>
      </p:pic>
      <p:pic>
        <p:nvPicPr>
          <p:cNvPr id="39" name="" descr=""/>
          <p:cNvPicPr/>
          <p:nvPr/>
        </p:nvPicPr>
        <p:blipFill>
          <a:blip r:embed="rId3"/>
          <a:stretch/>
        </p:blipFill>
        <p:spPr>
          <a:xfrm>
            <a:off x="2603160" y="1981080"/>
            <a:ext cx="5155200" cy="4113360"/>
          </a:xfrm>
          <a:prstGeom prst="rect">
            <a:avLst/>
          </a:prstGeom>
          <a:ln>
            <a:noFill/>
          </a:ln>
        </p:spPr>
      </p:pic>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379"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
        <p:nvSpPr>
          <p:cNvPr id="380" name="PlaceHolder 3"/>
          <p:cNvSpPr>
            <a:spLocks noGrp="1"/>
          </p:cNvSpPr>
          <p:nvPr>
            <p:ph type="body"/>
          </p:nvPr>
        </p:nvSpPr>
        <p:spPr>
          <a:xfrm>
            <a:off x="1371600" y="1981080"/>
            <a:ext cx="7618320" cy="4113360"/>
          </a:xfrm>
          <a:prstGeom prst="rect">
            <a:avLst/>
          </a:prstGeom>
        </p:spPr>
        <p:txBody>
          <a:bodyPr lIns="90000" rIns="90000" tIns="46800" bIns="46800"/>
          <a:p>
            <a:endParaRPr/>
          </a:p>
        </p:txBody>
      </p:sp>
      <p:pic>
        <p:nvPicPr>
          <p:cNvPr id="381" name="" descr=""/>
          <p:cNvPicPr/>
          <p:nvPr/>
        </p:nvPicPr>
        <p:blipFill>
          <a:blip r:embed="rId2"/>
          <a:stretch/>
        </p:blipFill>
        <p:spPr>
          <a:xfrm>
            <a:off x="2603160" y="1981080"/>
            <a:ext cx="5155200" cy="4113360"/>
          </a:xfrm>
          <a:prstGeom prst="rect">
            <a:avLst/>
          </a:prstGeom>
          <a:ln>
            <a:noFill/>
          </a:ln>
        </p:spPr>
      </p:pic>
      <p:pic>
        <p:nvPicPr>
          <p:cNvPr id="382" name="" descr=""/>
          <p:cNvPicPr/>
          <p:nvPr/>
        </p:nvPicPr>
        <p:blipFill>
          <a:blip r:embed="rId3"/>
          <a:stretch/>
        </p:blipFill>
        <p:spPr>
          <a:xfrm>
            <a:off x="2603160" y="1981080"/>
            <a:ext cx="5155200" cy="4113360"/>
          </a:xfrm>
          <a:prstGeom prst="rect">
            <a:avLst/>
          </a:prstGeom>
          <a:ln>
            <a:noFill/>
          </a:ln>
        </p:spPr>
      </p:pic>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88"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389" name="PlaceHolder 2"/>
          <p:cNvSpPr>
            <a:spLocks noGrp="1"/>
          </p:cNvSpPr>
          <p:nvPr>
            <p:ph type="subTitle"/>
          </p:nvPr>
        </p:nvSpPr>
        <p:spPr>
          <a:xfrm>
            <a:off x="1371600" y="1981080"/>
            <a:ext cx="7618320" cy="4113360"/>
          </a:xfrm>
          <a:prstGeom prst="rect">
            <a:avLst/>
          </a:prstGeom>
        </p:spPr>
        <p:txBody>
          <a:bodyPr lIns="0" rIns="0" tIns="0" bIns="0" anchor="ctr"/>
          <a:p>
            <a:pPr algn="ctr"/>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390"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391"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393"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394" name="PlaceHolder 3"/>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395"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396" name="PlaceHolder 1"/>
          <p:cNvSpPr>
            <a:spLocks noGrp="1"/>
          </p:cNvSpPr>
          <p:nvPr>
            <p:ph type="subTitle"/>
          </p:nvPr>
        </p:nvSpPr>
        <p:spPr>
          <a:xfrm>
            <a:off x="1371240" y="533520"/>
            <a:ext cx="7542360" cy="5291280"/>
          </a:xfrm>
          <a:prstGeom prst="rect">
            <a:avLst/>
          </a:prstGeom>
        </p:spPr>
        <p:txBody>
          <a:bodyPr lIns="0" rIns="0" tIns="0" bIns="0" anchor="ctr"/>
          <a:p>
            <a:pPr algn="ctr"/>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398"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399" name="PlaceHolder 3"/>
          <p:cNvSpPr>
            <a:spLocks noGrp="1"/>
          </p:cNvSpPr>
          <p:nvPr>
            <p:ph type="body"/>
          </p:nvPr>
        </p:nvSpPr>
        <p:spPr>
          <a:xfrm>
            <a:off x="1371600" y="4129920"/>
            <a:ext cx="3717720" cy="1962000"/>
          </a:xfrm>
          <a:prstGeom prst="rect">
            <a:avLst/>
          </a:prstGeom>
        </p:spPr>
        <p:txBody>
          <a:bodyPr lIns="90000" rIns="90000" tIns="46800" bIns="46800"/>
          <a:p>
            <a:endParaRPr/>
          </a:p>
        </p:txBody>
      </p:sp>
      <p:sp>
        <p:nvSpPr>
          <p:cNvPr id="400" name="PlaceHolder 4"/>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402"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403"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404"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406"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407"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408" name="PlaceHolder 4"/>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409"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410" name="PlaceHolder 2"/>
          <p:cNvSpPr>
            <a:spLocks noGrp="1"/>
          </p:cNvSpPr>
          <p:nvPr>
            <p:ph type="body"/>
          </p:nvPr>
        </p:nvSpPr>
        <p:spPr>
          <a:xfrm>
            <a:off x="1371600" y="1981080"/>
            <a:ext cx="7618320" cy="1962000"/>
          </a:xfrm>
          <a:prstGeom prst="rect">
            <a:avLst/>
          </a:prstGeom>
        </p:spPr>
        <p:txBody>
          <a:bodyPr lIns="90000" rIns="90000" tIns="46800" bIns="46800"/>
          <a:p>
            <a:endParaRPr/>
          </a:p>
        </p:txBody>
      </p:sp>
      <p:sp>
        <p:nvSpPr>
          <p:cNvPr id="411" name="PlaceHolder 3"/>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412"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413"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414"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415"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
        <p:nvSpPr>
          <p:cNvPr id="416" name="PlaceHolder 5"/>
          <p:cNvSpPr>
            <a:spLocks noGrp="1"/>
          </p:cNvSpPr>
          <p:nvPr>
            <p:ph type="body"/>
          </p:nvPr>
        </p:nvSpPr>
        <p:spPr>
          <a:xfrm>
            <a:off x="1371600" y="4129920"/>
            <a:ext cx="3717720" cy="1962000"/>
          </a:xfrm>
          <a:prstGeom prst="rect">
            <a:avLst/>
          </a:prstGeom>
        </p:spPr>
        <p:txBody>
          <a:bodyPr lIns="90000" rIns="90000" tIns="46800" bIns="46800"/>
          <a:p>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418"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
        <p:nvSpPr>
          <p:cNvPr id="419" name="PlaceHolder 3"/>
          <p:cNvSpPr>
            <a:spLocks noGrp="1"/>
          </p:cNvSpPr>
          <p:nvPr>
            <p:ph type="body"/>
          </p:nvPr>
        </p:nvSpPr>
        <p:spPr>
          <a:xfrm>
            <a:off x="1371600" y="1981080"/>
            <a:ext cx="7618320" cy="4113360"/>
          </a:xfrm>
          <a:prstGeom prst="rect">
            <a:avLst/>
          </a:prstGeom>
        </p:spPr>
        <p:txBody>
          <a:bodyPr lIns="90000" rIns="90000" tIns="46800" bIns="46800"/>
          <a:p>
            <a:endParaRPr/>
          </a:p>
        </p:txBody>
      </p:sp>
      <p:pic>
        <p:nvPicPr>
          <p:cNvPr id="420" name="" descr=""/>
          <p:cNvPicPr/>
          <p:nvPr/>
        </p:nvPicPr>
        <p:blipFill>
          <a:blip r:embed="rId2"/>
          <a:stretch/>
        </p:blipFill>
        <p:spPr>
          <a:xfrm>
            <a:off x="2603160" y="1981080"/>
            <a:ext cx="5155200" cy="4113360"/>
          </a:xfrm>
          <a:prstGeom prst="rect">
            <a:avLst/>
          </a:prstGeom>
          <a:ln>
            <a:noFill/>
          </a:ln>
        </p:spPr>
      </p:pic>
      <p:pic>
        <p:nvPicPr>
          <p:cNvPr id="421" name="" descr=""/>
          <p:cNvPicPr/>
          <p:nvPr/>
        </p:nvPicPr>
        <p:blipFill>
          <a:blip r:embed="rId3"/>
          <a:stretch/>
        </p:blipFill>
        <p:spPr>
          <a:xfrm>
            <a:off x="2603160" y="1981080"/>
            <a:ext cx="5155200" cy="4113360"/>
          </a:xfrm>
          <a:prstGeom prst="rect">
            <a:avLst/>
          </a:prstGeom>
          <a:ln>
            <a:noFill/>
          </a:ln>
        </p:spPr>
      </p:pic>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27"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428" name="PlaceHolder 2"/>
          <p:cNvSpPr>
            <a:spLocks noGrp="1"/>
          </p:cNvSpPr>
          <p:nvPr>
            <p:ph type="subTitle"/>
          </p:nvPr>
        </p:nvSpPr>
        <p:spPr>
          <a:xfrm>
            <a:off x="1371600" y="1981080"/>
            <a:ext cx="7618320" cy="4113360"/>
          </a:xfrm>
          <a:prstGeom prst="rect">
            <a:avLst/>
          </a:prstGeom>
        </p:spPr>
        <p:txBody>
          <a:bodyPr lIns="0" rIns="0" tIns="0" bIns="0" anchor="ctr"/>
          <a:p>
            <a:pPr algn="ctr"/>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430"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31"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432"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433" name="PlaceHolder 3"/>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34"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35" name="PlaceHolder 1"/>
          <p:cNvSpPr>
            <a:spLocks noGrp="1"/>
          </p:cNvSpPr>
          <p:nvPr>
            <p:ph type="subTitle"/>
          </p:nvPr>
        </p:nvSpPr>
        <p:spPr>
          <a:xfrm>
            <a:off x="1371240" y="533520"/>
            <a:ext cx="7542360" cy="5291280"/>
          </a:xfrm>
          <a:prstGeom prst="rect">
            <a:avLst/>
          </a:prstGeom>
        </p:spPr>
        <p:txBody>
          <a:bodyPr lIns="0" rIns="0" tIns="0" bIns="0" anchor="ctr"/>
          <a:p>
            <a:pPr algn="ctr"/>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437"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438" name="PlaceHolder 3"/>
          <p:cNvSpPr>
            <a:spLocks noGrp="1"/>
          </p:cNvSpPr>
          <p:nvPr>
            <p:ph type="body"/>
          </p:nvPr>
        </p:nvSpPr>
        <p:spPr>
          <a:xfrm>
            <a:off x="1371600" y="4129920"/>
            <a:ext cx="3717720" cy="1962000"/>
          </a:xfrm>
          <a:prstGeom prst="rect">
            <a:avLst/>
          </a:prstGeom>
        </p:spPr>
        <p:txBody>
          <a:bodyPr lIns="90000" rIns="90000" tIns="46800" bIns="46800"/>
          <a:p>
            <a:endParaRPr/>
          </a:p>
        </p:txBody>
      </p:sp>
      <p:sp>
        <p:nvSpPr>
          <p:cNvPr id="439" name="PlaceHolder 4"/>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46" name="PlaceHolder 2"/>
          <p:cNvSpPr>
            <a:spLocks noGrp="1"/>
          </p:cNvSpPr>
          <p:nvPr>
            <p:ph type="subTitle"/>
          </p:nvPr>
        </p:nvSpPr>
        <p:spPr>
          <a:xfrm>
            <a:off x="1371600" y="1981080"/>
            <a:ext cx="7618320" cy="4113360"/>
          </a:xfrm>
          <a:prstGeom prst="rect">
            <a:avLst/>
          </a:prstGeom>
        </p:spPr>
        <p:txBody>
          <a:bodyPr lIns="0" rIns="0" tIns="0" bIns="0" anchor="ctr"/>
          <a:p>
            <a:pPr algn="ctr"/>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441"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442"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443"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445"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446"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447" name="PlaceHolder 4"/>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448"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449" name="PlaceHolder 2"/>
          <p:cNvSpPr>
            <a:spLocks noGrp="1"/>
          </p:cNvSpPr>
          <p:nvPr>
            <p:ph type="body"/>
          </p:nvPr>
        </p:nvSpPr>
        <p:spPr>
          <a:xfrm>
            <a:off x="1371600" y="1981080"/>
            <a:ext cx="7618320" cy="1962000"/>
          </a:xfrm>
          <a:prstGeom prst="rect">
            <a:avLst/>
          </a:prstGeom>
        </p:spPr>
        <p:txBody>
          <a:bodyPr lIns="90000" rIns="90000" tIns="46800" bIns="46800"/>
          <a:p>
            <a:endParaRPr/>
          </a:p>
        </p:txBody>
      </p:sp>
      <p:sp>
        <p:nvSpPr>
          <p:cNvPr id="450" name="PlaceHolder 3"/>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452"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453"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454"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
        <p:nvSpPr>
          <p:cNvPr id="455" name="PlaceHolder 5"/>
          <p:cNvSpPr>
            <a:spLocks noGrp="1"/>
          </p:cNvSpPr>
          <p:nvPr>
            <p:ph type="body"/>
          </p:nvPr>
        </p:nvSpPr>
        <p:spPr>
          <a:xfrm>
            <a:off x="1371600" y="4129920"/>
            <a:ext cx="3717720" cy="1962000"/>
          </a:xfrm>
          <a:prstGeom prst="rect">
            <a:avLst/>
          </a:prstGeom>
        </p:spPr>
        <p:txBody>
          <a:bodyPr lIns="90000" rIns="90000" tIns="46800" bIns="46800"/>
          <a:p>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457"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
        <p:nvSpPr>
          <p:cNvPr id="458" name="PlaceHolder 3"/>
          <p:cNvSpPr>
            <a:spLocks noGrp="1"/>
          </p:cNvSpPr>
          <p:nvPr>
            <p:ph type="body"/>
          </p:nvPr>
        </p:nvSpPr>
        <p:spPr>
          <a:xfrm>
            <a:off x="1371600" y="1981080"/>
            <a:ext cx="7618320" cy="4113360"/>
          </a:xfrm>
          <a:prstGeom prst="rect">
            <a:avLst/>
          </a:prstGeom>
        </p:spPr>
        <p:txBody>
          <a:bodyPr lIns="90000" rIns="90000" tIns="46800" bIns="46800"/>
          <a:p>
            <a:endParaRPr/>
          </a:p>
        </p:txBody>
      </p:sp>
      <p:pic>
        <p:nvPicPr>
          <p:cNvPr id="459" name="" descr=""/>
          <p:cNvPicPr/>
          <p:nvPr/>
        </p:nvPicPr>
        <p:blipFill>
          <a:blip r:embed="rId2"/>
          <a:stretch/>
        </p:blipFill>
        <p:spPr>
          <a:xfrm>
            <a:off x="2603160" y="1981080"/>
            <a:ext cx="5155200" cy="4113360"/>
          </a:xfrm>
          <a:prstGeom prst="rect">
            <a:avLst/>
          </a:prstGeom>
          <a:ln>
            <a:noFill/>
          </a:ln>
        </p:spPr>
      </p:pic>
      <p:pic>
        <p:nvPicPr>
          <p:cNvPr id="460" name="" descr=""/>
          <p:cNvPicPr/>
          <p:nvPr/>
        </p:nvPicPr>
        <p:blipFill>
          <a:blip r:embed="rId3"/>
          <a:stretch/>
        </p:blipFill>
        <p:spPr>
          <a:xfrm>
            <a:off x="2603160" y="1981080"/>
            <a:ext cx="5155200" cy="4113360"/>
          </a:xfrm>
          <a:prstGeom prst="rect">
            <a:avLst/>
          </a:prstGeom>
          <a:ln>
            <a:noFill/>
          </a:ln>
        </p:spPr>
      </p:pic>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66"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467" name="PlaceHolder 2"/>
          <p:cNvSpPr>
            <a:spLocks noGrp="1"/>
          </p:cNvSpPr>
          <p:nvPr>
            <p:ph type="subTitle"/>
          </p:nvPr>
        </p:nvSpPr>
        <p:spPr>
          <a:xfrm>
            <a:off x="1371600" y="1981080"/>
            <a:ext cx="7618320" cy="4113360"/>
          </a:xfrm>
          <a:prstGeom prst="rect">
            <a:avLst/>
          </a:prstGeom>
        </p:spPr>
        <p:txBody>
          <a:bodyPr lIns="0" rIns="0" tIns="0" bIns="0" anchor="ctr"/>
          <a:p>
            <a:pPr algn="ctr"/>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469"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70"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471"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472" name="PlaceHolder 3"/>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73"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48"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74" name="PlaceHolder 1"/>
          <p:cNvSpPr>
            <a:spLocks noGrp="1"/>
          </p:cNvSpPr>
          <p:nvPr>
            <p:ph type="subTitle"/>
          </p:nvPr>
        </p:nvSpPr>
        <p:spPr>
          <a:xfrm>
            <a:off x="1371240" y="533520"/>
            <a:ext cx="7542360" cy="5291280"/>
          </a:xfrm>
          <a:prstGeom prst="rect">
            <a:avLst/>
          </a:prstGeom>
        </p:spPr>
        <p:txBody>
          <a:bodyPr lIns="0" rIns="0" tIns="0" bIns="0" anchor="ctr"/>
          <a:p>
            <a:pPr algn="ctr"/>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75"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476"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477" name="PlaceHolder 3"/>
          <p:cNvSpPr>
            <a:spLocks noGrp="1"/>
          </p:cNvSpPr>
          <p:nvPr>
            <p:ph type="body"/>
          </p:nvPr>
        </p:nvSpPr>
        <p:spPr>
          <a:xfrm>
            <a:off x="1371600" y="4129920"/>
            <a:ext cx="3717720" cy="1962000"/>
          </a:xfrm>
          <a:prstGeom prst="rect">
            <a:avLst/>
          </a:prstGeom>
        </p:spPr>
        <p:txBody>
          <a:bodyPr lIns="90000" rIns="90000" tIns="46800" bIns="46800"/>
          <a:p>
            <a:endParaRPr/>
          </a:p>
        </p:txBody>
      </p:sp>
      <p:sp>
        <p:nvSpPr>
          <p:cNvPr id="478" name="PlaceHolder 4"/>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479"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480"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481"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482"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483"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484"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485"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486" name="PlaceHolder 4"/>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487"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488" name="PlaceHolder 2"/>
          <p:cNvSpPr>
            <a:spLocks noGrp="1"/>
          </p:cNvSpPr>
          <p:nvPr>
            <p:ph type="body"/>
          </p:nvPr>
        </p:nvSpPr>
        <p:spPr>
          <a:xfrm>
            <a:off x="1371600" y="1981080"/>
            <a:ext cx="7618320" cy="1962000"/>
          </a:xfrm>
          <a:prstGeom prst="rect">
            <a:avLst/>
          </a:prstGeom>
        </p:spPr>
        <p:txBody>
          <a:bodyPr lIns="90000" rIns="90000" tIns="46800" bIns="46800"/>
          <a:p>
            <a:endParaRPr/>
          </a:p>
        </p:txBody>
      </p:sp>
      <p:sp>
        <p:nvSpPr>
          <p:cNvPr id="489" name="PlaceHolder 3"/>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490"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491"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492"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493"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
        <p:nvSpPr>
          <p:cNvPr id="494" name="PlaceHolder 5"/>
          <p:cNvSpPr>
            <a:spLocks noGrp="1"/>
          </p:cNvSpPr>
          <p:nvPr>
            <p:ph type="body"/>
          </p:nvPr>
        </p:nvSpPr>
        <p:spPr>
          <a:xfrm>
            <a:off x="1371600" y="4129920"/>
            <a:ext cx="3717720" cy="1962000"/>
          </a:xfrm>
          <a:prstGeom prst="rect">
            <a:avLst/>
          </a:prstGeom>
        </p:spPr>
        <p:txBody>
          <a:bodyPr lIns="90000" rIns="90000" tIns="46800" bIns="46800"/>
          <a:p>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495"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496"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
        <p:nvSpPr>
          <p:cNvPr id="497" name="PlaceHolder 3"/>
          <p:cNvSpPr>
            <a:spLocks noGrp="1"/>
          </p:cNvSpPr>
          <p:nvPr>
            <p:ph type="body"/>
          </p:nvPr>
        </p:nvSpPr>
        <p:spPr>
          <a:xfrm>
            <a:off x="1371600" y="1981080"/>
            <a:ext cx="7618320" cy="4113360"/>
          </a:xfrm>
          <a:prstGeom prst="rect">
            <a:avLst/>
          </a:prstGeom>
        </p:spPr>
        <p:txBody>
          <a:bodyPr lIns="90000" rIns="90000" tIns="46800" bIns="46800"/>
          <a:p>
            <a:endParaRPr/>
          </a:p>
        </p:txBody>
      </p:sp>
      <p:pic>
        <p:nvPicPr>
          <p:cNvPr id="498" name="" descr=""/>
          <p:cNvPicPr/>
          <p:nvPr/>
        </p:nvPicPr>
        <p:blipFill>
          <a:blip r:embed="rId2"/>
          <a:stretch/>
        </p:blipFill>
        <p:spPr>
          <a:xfrm>
            <a:off x="2603160" y="1981080"/>
            <a:ext cx="5155200" cy="4113360"/>
          </a:xfrm>
          <a:prstGeom prst="rect">
            <a:avLst/>
          </a:prstGeom>
          <a:ln>
            <a:noFill/>
          </a:ln>
        </p:spPr>
      </p:pic>
      <p:pic>
        <p:nvPicPr>
          <p:cNvPr id="499" name="" descr=""/>
          <p:cNvPicPr/>
          <p:nvPr/>
        </p:nvPicPr>
        <p:blipFill>
          <a:blip r:embed="rId3"/>
          <a:stretch/>
        </p:blipFill>
        <p:spPr>
          <a:xfrm>
            <a:off x="2603160" y="1981080"/>
            <a:ext cx="5155200" cy="4113360"/>
          </a:xfrm>
          <a:prstGeom prst="rect">
            <a:avLst/>
          </a:prstGeom>
          <a:ln>
            <a:noFill/>
          </a:ln>
        </p:spPr>
      </p:pic>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05"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506" name="PlaceHolder 2"/>
          <p:cNvSpPr>
            <a:spLocks noGrp="1"/>
          </p:cNvSpPr>
          <p:nvPr>
            <p:ph type="subTitle"/>
          </p:nvPr>
        </p:nvSpPr>
        <p:spPr>
          <a:xfrm>
            <a:off x="1371600" y="1981080"/>
            <a:ext cx="7618320" cy="4113360"/>
          </a:xfrm>
          <a:prstGeom prst="rect">
            <a:avLst/>
          </a:prstGeom>
        </p:spPr>
        <p:txBody>
          <a:bodyPr lIns="0" rIns="0" tIns="0" bIns="0" anchor="ctr"/>
          <a:p>
            <a:pPr algn="ctr"/>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07"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508"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50"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51" name="PlaceHolder 3"/>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509"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510"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511" name="PlaceHolder 3"/>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12"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13" name="PlaceHolder 1"/>
          <p:cNvSpPr>
            <a:spLocks noGrp="1"/>
          </p:cNvSpPr>
          <p:nvPr>
            <p:ph type="subTitle"/>
          </p:nvPr>
        </p:nvSpPr>
        <p:spPr>
          <a:xfrm>
            <a:off x="1371240" y="533520"/>
            <a:ext cx="7542360" cy="5291280"/>
          </a:xfrm>
          <a:prstGeom prst="rect">
            <a:avLst/>
          </a:prstGeom>
        </p:spPr>
        <p:txBody>
          <a:bodyPr lIns="0" rIns="0" tIns="0" bIns="0" anchor="ctr"/>
          <a:p>
            <a:pPr algn="ctr"/>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14"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515"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516" name="PlaceHolder 3"/>
          <p:cNvSpPr>
            <a:spLocks noGrp="1"/>
          </p:cNvSpPr>
          <p:nvPr>
            <p:ph type="body"/>
          </p:nvPr>
        </p:nvSpPr>
        <p:spPr>
          <a:xfrm>
            <a:off x="1371600" y="4129920"/>
            <a:ext cx="3717720" cy="1962000"/>
          </a:xfrm>
          <a:prstGeom prst="rect">
            <a:avLst/>
          </a:prstGeom>
        </p:spPr>
        <p:txBody>
          <a:bodyPr lIns="90000" rIns="90000" tIns="46800" bIns="46800"/>
          <a:p>
            <a:endParaRPr/>
          </a:p>
        </p:txBody>
      </p:sp>
      <p:sp>
        <p:nvSpPr>
          <p:cNvPr id="517" name="PlaceHolder 4"/>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18"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519"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520"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521"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523"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524"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525" name="PlaceHolder 4"/>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527" name="PlaceHolder 2"/>
          <p:cNvSpPr>
            <a:spLocks noGrp="1"/>
          </p:cNvSpPr>
          <p:nvPr>
            <p:ph type="body"/>
          </p:nvPr>
        </p:nvSpPr>
        <p:spPr>
          <a:xfrm>
            <a:off x="1371600" y="1981080"/>
            <a:ext cx="7618320" cy="1962000"/>
          </a:xfrm>
          <a:prstGeom prst="rect">
            <a:avLst/>
          </a:prstGeom>
        </p:spPr>
        <p:txBody>
          <a:bodyPr lIns="90000" rIns="90000" tIns="46800" bIns="46800"/>
          <a:p>
            <a:endParaRPr/>
          </a:p>
        </p:txBody>
      </p:sp>
      <p:sp>
        <p:nvSpPr>
          <p:cNvPr id="528" name="PlaceHolder 3"/>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529"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530"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531"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532"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
        <p:nvSpPr>
          <p:cNvPr id="533" name="PlaceHolder 5"/>
          <p:cNvSpPr>
            <a:spLocks noGrp="1"/>
          </p:cNvSpPr>
          <p:nvPr>
            <p:ph type="body"/>
          </p:nvPr>
        </p:nvSpPr>
        <p:spPr>
          <a:xfrm>
            <a:off x="1371600" y="4129920"/>
            <a:ext cx="3717720" cy="1962000"/>
          </a:xfrm>
          <a:prstGeom prst="rect">
            <a:avLst/>
          </a:prstGeom>
        </p:spPr>
        <p:txBody>
          <a:bodyPr lIns="90000" rIns="90000" tIns="46800" bIns="46800"/>
          <a:p>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535"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
        <p:nvSpPr>
          <p:cNvPr id="536" name="PlaceHolder 3"/>
          <p:cNvSpPr>
            <a:spLocks noGrp="1"/>
          </p:cNvSpPr>
          <p:nvPr>
            <p:ph type="body"/>
          </p:nvPr>
        </p:nvSpPr>
        <p:spPr>
          <a:xfrm>
            <a:off x="1371600" y="1981080"/>
            <a:ext cx="7618320" cy="4113360"/>
          </a:xfrm>
          <a:prstGeom prst="rect">
            <a:avLst/>
          </a:prstGeom>
        </p:spPr>
        <p:txBody>
          <a:bodyPr lIns="90000" rIns="90000" tIns="46800" bIns="46800"/>
          <a:p>
            <a:endParaRPr/>
          </a:p>
        </p:txBody>
      </p:sp>
      <p:pic>
        <p:nvPicPr>
          <p:cNvPr id="537" name="" descr=""/>
          <p:cNvPicPr/>
          <p:nvPr/>
        </p:nvPicPr>
        <p:blipFill>
          <a:blip r:embed="rId2"/>
          <a:stretch/>
        </p:blipFill>
        <p:spPr>
          <a:xfrm>
            <a:off x="2603160" y="1981080"/>
            <a:ext cx="5155200" cy="4113360"/>
          </a:xfrm>
          <a:prstGeom prst="rect">
            <a:avLst/>
          </a:prstGeom>
          <a:ln>
            <a:noFill/>
          </a:ln>
        </p:spPr>
      </p:pic>
      <p:pic>
        <p:nvPicPr>
          <p:cNvPr id="538" name="" descr=""/>
          <p:cNvPicPr/>
          <p:nvPr/>
        </p:nvPicPr>
        <p:blipFill>
          <a:blip r:embed="rId3"/>
          <a:stretch/>
        </p:blipFill>
        <p:spPr>
          <a:xfrm>
            <a:off x="2603160" y="1981080"/>
            <a:ext cx="5155200" cy="4113360"/>
          </a:xfrm>
          <a:prstGeom prst="rect">
            <a:avLst/>
          </a:prstGeom>
          <a:ln>
            <a:noFill/>
          </a:ln>
        </p:spPr>
      </p:pic>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45"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546" name="PlaceHolder 2"/>
          <p:cNvSpPr>
            <a:spLocks noGrp="1"/>
          </p:cNvSpPr>
          <p:nvPr>
            <p:ph type="subTitle"/>
          </p:nvPr>
        </p:nvSpPr>
        <p:spPr>
          <a:xfrm>
            <a:off x="1371600" y="1981080"/>
            <a:ext cx="7618320" cy="4113360"/>
          </a:xfrm>
          <a:prstGeom prst="rect">
            <a:avLst/>
          </a:prstGeom>
        </p:spPr>
        <p:txBody>
          <a:bodyPr lIns="0" rIns="0" tIns="0" bIns="0" anchor="ctr"/>
          <a:p>
            <a:pPr algn="ctr"/>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47"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548"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549"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550"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551" name="PlaceHolder 3"/>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52"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53" name="PlaceHolder 1"/>
          <p:cNvSpPr>
            <a:spLocks noGrp="1"/>
          </p:cNvSpPr>
          <p:nvPr>
            <p:ph type="subTitle"/>
          </p:nvPr>
        </p:nvSpPr>
        <p:spPr>
          <a:xfrm>
            <a:off x="1371240" y="533520"/>
            <a:ext cx="7542360" cy="5291280"/>
          </a:xfrm>
          <a:prstGeom prst="rect">
            <a:avLst/>
          </a:prstGeom>
        </p:spPr>
        <p:txBody>
          <a:bodyPr lIns="0" rIns="0" tIns="0" bIns="0" anchor="ctr"/>
          <a:p>
            <a:pPr algn="ctr"/>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54"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555"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556" name="PlaceHolder 3"/>
          <p:cNvSpPr>
            <a:spLocks noGrp="1"/>
          </p:cNvSpPr>
          <p:nvPr>
            <p:ph type="body"/>
          </p:nvPr>
        </p:nvSpPr>
        <p:spPr>
          <a:xfrm>
            <a:off x="1371600" y="4129920"/>
            <a:ext cx="3717720" cy="1962000"/>
          </a:xfrm>
          <a:prstGeom prst="rect">
            <a:avLst/>
          </a:prstGeom>
        </p:spPr>
        <p:txBody>
          <a:bodyPr lIns="90000" rIns="90000" tIns="46800" bIns="46800"/>
          <a:p>
            <a:endParaRPr/>
          </a:p>
        </p:txBody>
      </p:sp>
      <p:sp>
        <p:nvSpPr>
          <p:cNvPr id="557" name="PlaceHolder 4"/>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58"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559"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560"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561"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62"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563"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564"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565" name="PlaceHolder 4"/>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566"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567" name="PlaceHolder 2"/>
          <p:cNvSpPr>
            <a:spLocks noGrp="1"/>
          </p:cNvSpPr>
          <p:nvPr>
            <p:ph type="body"/>
          </p:nvPr>
        </p:nvSpPr>
        <p:spPr>
          <a:xfrm>
            <a:off x="1371600" y="1981080"/>
            <a:ext cx="7618320" cy="1962000"/>
          </a:xfrm>
          <a:prstGeom prst="rect">
            <a:avLst/>
          </a:prstGeom>
        </p:spPr>
        <p:txBody>
          <a:bodyPr lIns="90000" rIns="90000" tIns="46800" bIns="46800"/>
          <a:p>
            <a:endParaRPr/>
          </a:p>
        </p:txBody>
      </p:sp>
      <p:sp>
        <p:nvSpPr>
          <p:cNvPr id="568" name="PlaceHolder 3"/>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569"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570"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571"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572"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
        <p:nvSpPr>
          <p:cNvPr id="573" name="PlaceHolder 5"/>
          <p:cNvSpPr>
            <a:spLocks noGrp="1"/>
          </p:cNvSpPr>
          <p:nvPr>
            <p:ph type="body"/>
          </p:nvPr>
        </p:nvSpPr>
        <p:spPr>
          <a:xfrm>
            <a:off x="1371600" y="4129920"/>
            <a:ext cx="3717720" cy="1962000"/>
          </a:xfrm>
          <a:prstGeom prst="rect">
            <a:avLst/>
          </a:prstGeom>
        </p:spPr>
        <p:txBody>
          <a:bodyPr lIns="90000" rIns="90000" tIns="46800" bIns="46800"/>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1371240" y="533520"/>
            <a:ext cx="7542360" cy="5291280"/>
          </a:xfrm>
          <a:prstGeom prst="rect">
            <a:avLst/>
          </a:prstGeom>
        </p:spPr>
        <p:txBody>
          <a:bodyPr lIns="0" rIns="0" tIns="0" bIns="0" anchor="ctr"/>
          <a:p>
            <a:pPr algn="ctr"/>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574"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575"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
        <p:nvSpPr>
          <p:cNvPr id="576" name="PlaceHolder 3"/>
          <p:cNvSpPr>
            <a:spLocks noGrp="1"/>
          </p:cNvSpPr>
          <p:nvPr>
            <p:ph type="body"/>
          </p:nvPr>
        </p:nvSpPr>
        <p:spPr>
          <a:xfrm>
            <a:off x="1371600" y="1981080"/>
            <a:ext cx="7618320" cy="4113360"/>
          </a:xfrm>
          <a:prstGeom prst="rect">
            <a:avLst/>
          </a:prstGeom>
        </p:spPr>
        <p:txBody>
          <a:bodyPr lIns="90000" rIns="90000" tIns="46800" bIns="46800"/>
          <a:p>
            <a:endParaRPr/>
          </a:p>
        </p:txBody>
      </p:sp>
      <p:pic>
        <p:nvPicPr>
          <p:cNvPr id="577" name="" descr=""/>
          <p:cNvPicPr/>
          <p:nvPr/>
        </p:nvPicPr>
        <p:blipFill>
          <a:blip r:embed="rId2"/>
          <a:stretch/>
        </p:blipFill>
        <p:spPr>
          <a:xfrm>
            <a:off x="2603160" y="1981080"/>
            <a:ext cx="5155200" cy="4113360"/>
          </a:xfrm>
          <a:prstGeom prst="rect">
            <a:avLst/>
          </a:prstGeom>
          <a:ln>
            <a:noFill/>
          </a:ln>
        </p:spPr>
      </p:pic>
      <p:pic>
        <p:nvPicPr>
          <p:cNvPr id="578" name="" descr=""/>
          <p:cNvPicPr/>
          <p:nvPr/>
        </p:nvPicPr>
        <p:blipFill>
          <a:blip r:embed="rId3"/>
          <a:stretch/>
        </p:blipFill>
        <p:spPr>
          <a:xfrm>
            <a:off x="2603160" y="1981080"/>
            <a:ext cx="5155200" cy="4113360"/>
          </a:xfrm>
          <a:prstGeom prst="rect">
            <a:avLst/>
          </a:prstGeom>
          <a:ln>
            <a:noFill/>
          </a:ln>
        </p:spPr>
      </p:pic>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84"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585" name="PlaceHolder 2"/>
          <p:cNvSpPr>
            <a:spLocks noGrp="1"/>
          </p:cNvSpPr>
          <p:nvPr>
            <p:ph type="subTitle"/>
          </p:nvPr>
        </p:nvSpPr>
        <p:spPr>
          <a:xfrm>
            <a:off x="1371600" y="1981080"/>
            <a:ext cx="7618320" cy="4113360"/>
          </a:xfrm>
          <a:prstGeom prst="rect">
            <a:avLst/>
          </a:prstGeom>
        </p:spPr>
        <p:txBody>
          <a:bodyPr lIns="0" rIns="0" tIns="0" bIns="0" anchor="ctr"/>
          <a:p>
            <a:pPr algn="ctr"/>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86"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587"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588"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589"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590" name="PlaceHolder 3"/>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91"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92" name="PlaceHolder 1"/>
          <p:cNvSpPr>
            <a:spLocks noGrp="1"/>
          </p:cNvSpPr>
          <p:nvPr>
            <p:ph type="subTitle"/>
          </p:nvPr>
        </p:nvSpPr>
        <p:spPr>
          <a:xfrm>
            <a:off x="1371240" y="533520"/>
            <a:ext cx="7542360" cy="5291280"/>
          </a:xfrm>
          <a:prstGeom prst="rect">
            <a:avLst/>
          </a:prstGeom>
        </p:spPr>
        <p:txBody>
          <a:bodyPr lIns="0" rIns="0" tIns="0" bIns="0" anchor="ctr"/>
          <a:p>
            <a:pPr algn="ctr"/>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93"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594"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595" name="PlaceHolder 3"/>
          <p:cNvSpPr>
            <a:spLocks noGrp="1"/>
          </p:cNvSpPr>
          <p:nvPr>
            <p:ph type="body"/>
          </p:nvPr>
        </p:nvSpPr>
        <p:spPr>
          <a:xfrm>
            <a:off x="1371600" y="4129920"/>
            <a:ext cx="3717720" cy="1962000"/>
          </a:xfrm>
          <a:prstGeom prst="rect">
            <a:avLst/>
          </a:prstGeom>
        </p:spPr>
        <p:txBody>
          <a:bodyPr lIns="90000" rIns="90000" tIns="46800" bIns="46800"/>
          <a:p>
            <a:endParaRPr/>
          </a:p>
        </p:txBody>
      </p:sp>
      <p:sp>
        <p:nvSpPr>
          <p:cNvPr id="596" name="PlaceHolder 4"/>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97"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598"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599"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600"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01"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602"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603"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604" name="PlaceHolder 4"/>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55"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56" name="PlaceHolder 3"/>
          <p:cNvSpPr>
            <a:spLocks noGrp="1"/>
          </p:cNvSpPr>
          <p:nvPr>
            <p:ph type="body"/>
          </p:nvPr>
        </p:nvSpPr>
        <p:spPr>
          <a:xfrm>
            <a:off x="1371600" y="4129920"/>
            <a:ext cx="3717720" cy="1962000"/>
          </a:xfrm>
          <a:prstGeom prst="rect">
            <a:avLst/>
          </a:prstGeom>
        </p:spPr>
        <p:txBody>
          <a:bodyPr lIns="90000" rIns="90000" tIns="46800" bIns="46800"/>
          <a:p>
            <a:endParaRPr/>
          </a:p>
        </p:txBody>
      </p:sp>
      <p:sp>
        <p:nvSpPr>
          <p:cNvPr id="57" name="PlaceHolder 4"/>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05"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606" name="PlaceHolder 2"/>
          <p:cNvSpPr>
            <a:spLocks noGrp="1"/>
          </p:cNvSpPr>
          <p:nvPr>
            <p:ph type="body"/>
          </p:nvPr>
        </p:nvSpPr>
        <p:spPr>
          <a:xfrm>
            <a:off x="1371600" y="1981080"/>
            <a:ext cx="7618320" cy="1962000"/>
          </a:xfrm>
          <a:prstGeom prst="rect">
            <a:avLst/>
          </a:prstGeom>
        </p:spPr>
        <p:txBody>
          <a:bodyPr lIns="90000" rIns="90000" tIns="46800" bIns="46800"/>
          <a:p>
            <a:endParaRPr/>
          </a:p>
        </p:txBody>
      </p:sp>
      <p:sp>
        <p:nvSpPr>
          <p:cNvPr id="607" name="PlaceHolder 3"/>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08"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609"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610"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611"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
        <p:nvSpPr>
          <p:cNvPr id="612" name="PlaceHolder 5"/>
          <p:cNvSpPr>
            <a:spLocks noGrp="1"/>
          </p:cNvSpPr>
          <p:nvPr>
            <p:ph type="body"/>
          </p:nvPr>
        </p:nvSpPr>
        <p:spPr>
          <a:xfrm>
            <a:off x="1371600" y="4129920"/>
            <a:ext cx="3717720" cy="1962000"/>
          </a:xfrm>
          <a:prstGeom prst="rect">
            <a:avLst/>
          </a:prstGeom>
        </p:spPr>
        <p:txBody>
          <a:bodyPr lIns="90000" rIns="90000" tIns="46800" bIns="46800"/>
          <a:p>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13"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614"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
        <p:nvSpPr>
          <p:cNvPr id="615" name="PlaceHolder 3"/>
          <p:cNvSpPr>
            <a:spLocks noGrp="1"/>
          </p:cNvSpPr>
          <p:nvPr>
            <p:ph type="body"/>
          </p:nvPr>
        </p:nvSpPr>
        <p:spPr>
          <a:xfrm>
            <a:off x="1371600" y="1981080"/>
            <a:ext cx="7618320" cy="4113360"/>
          </a:xfrm>
          <a:prstGeom prst="rect">
            <a:avLst/>
          </a:prstGeom>
        </p:spPr>
        <p:txBody>
          <a:bodyPr lIns="90000" rIns="90000" tIns="46800" bIns="46800"/>
          <a:p>
            <a:endParaRPr/>
          </a:p>
        </p:txBody>
      </p:sp>
      <p:pic>
        <p:nvPicPr>
          <p:cNvPr id="616" name="" descr=""/>
          <p:cNvPicPr/>
          <p:nvPr/>
        </p:nvPicPr>
        <p:blipFill>
          <a:blip r:embed="rId2"/>
          <a:stretch/>
        </p:blipFill>
        <p:spPr>
          <a:xfrm>
            <a:off x="2603160" y="1981080"/>
            <a:ext cx="5155200" cy="4113360"/>
          </a:xfrm>
          <a:prstGeom prst="rect">
            <a:avLst/>
          </a:prstGeom>
          <a:ln>
            <a:noFill/>
          </a:ln>
        </p:spPr>
      </p:pic>
      <p:pic>
        <p:nvPicPr>
          <p:cNvPr id="617" name="" descr=""/>
          <p:cNvPicPr/>
          <p:nvPr/>
        </p:nvPicPr>
        <p:blipFill>
          <a:blip r:embed="rId3"/>
          <a:stretch/>
        </p:blipFill>
        <p:spPr>
          <a:xfrm>
            <a:off x="2603160" y="1981080"/>
            <a:ext cx="5155200" cy="4113360"/>
          </a:xfrm>
          <a:prstGeom prst="rect">
            <a:avLst/>
          </a:prstGeom>
          <a:ln>
            <a:noFill/>
          </a:ln>
        </p:spPr>
      </p:pic>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623"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624" name="PlaceHolder 2"/>
          <p:cNvSpPr>
            <a:spLocks noGrp="1"/>
          </p:cNvSpPr>
          <p:nvPr>
            <p:ph type="subTitle"/>
          </p:nvPr>
        </p:nvSpPr>
        <p:spPr>
          <a:xfrm>
            <a:off x="1371600" y="1981080"/>
            <a:ext cx="7618320" cy="4113360"/>
          </a:xfrm>
          <a:prstGeom prst="rect">
            <a:avLst/>
          </a:prstGeom>
        </p:spPr>
        <p:txBody>
          <a:bodyPr lIns="0" rIns="0" tIns="0" bIns="0" anchor="ctr"/>
          <a:p>
            <a:pPr algn="ctr"/>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625"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626"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27"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628"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629" name="PlaceHolder 3"/>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630"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631" name="PlaceHolder 1"/>
          <p:cNvSpPr>
            <a:spLocks noGrp="1"/>
          </p:cNvSpPr>
          <p:nvPr>
            <p:ph type="subTitle"/>
          </p:nvPr>
        </p:nvSpPr>
        <p:spPr>
          <a:xfrm>
            <a:off x="1371240" y="533520"/>
            <a:ext cx="7542360" cy="5291280"/>
          </a:xfrm>
          <a:prstGeom prst="rect">
            <a:avLst/>
          </a:prstGeom>
        </p:spPr>
        <p:txBody>
          <a:bodyPr lIns="0" rIns="0" tIns="0" bIns="0" anchor="ctr"/>
          <a:p>
            <a:pPr algn="ctr"/>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632"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633"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634" name="PlaceHolder 3"/>
          <p:cNvSpPr>
            <a:spLocks noGrp="1"/>
          </p:cNvSpPr>
          <p:nvPr>
            <p:ph type="body"/>
          </p:nvPr>
        </p:nvSpPr>
        <p:spPr>
          <a:xfrm>
            <a:off x="1371600" y="4129920"/>
            <a:ext cx="3717720" cy="1962000"/>
          </a:xfrm>
          <a:prstGeom prst="rect">
            <a:avLst/>
          </a:prstGeom>
        </p:spPr>
        <p:txBody>
          <a:bodyPr lIns="90000" rIns="90000" tIns="46800" bIns="46800"/>
          <a:p>
            <a:endParaRPr/>
          </a:p>
        </p:txBody>
      </p:sp>
      <p:sp>
        <p:nvSpPr>
          <p:cNvPr id="635" name="PlaceHolder 4"/>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7" name="PlaceHolder 2"/>
          <p:cNvSpPr>
            <a:spLocks noGrp="1"/>
          </p:cNvSpPr>
          <p:nvPr>
            <p:ph type="subTitle"/>
          </p:nvPr>
        </p:nvSpPr>
        <p:spPr>
          <a:xfrm>
            <a:off x="1371600" y="1981080"/>
            <a:ext cx="7618320" cy="411336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59"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60"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61"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636"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637"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638"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639"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40"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641"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642"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643" name="PlaceHolder 4"/>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44"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645" name="PlaceHolder 2"/>
          <p:cNvSpPr>
            <a:spLocks noGrp="1"/>
          </p:cNvSpPr>
          <p:nvPr>
            <p:ph type="body"/>
          </p:nvPr>
        </p:nvSpPr>
        <p:spPr>
          <a:xfrm>
            <a:off x="1371600" y="1981080"/>
            <a:ext cx="7618320" cy="1962000"/>
          </a:xfrm>
          <a:prstGeom prst="rect">
            <a:avLst/>
          </a:prstGeom>
        </p:spPr>
        <p:txBody>
          <a:bodyPr lIns="90000" rIns="90000" tIns="46800" bIns="46800"/>
          <a:p>
            <a:endParaRPr/>
          </a:p>
        </p:txBody>
      </p:sp>
      <p:sp>
        <p:nvSpPr>
          <p:cNvPr id="646" name="PlaceHolder 3"/>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47"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648"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649"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650"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
        <p:nvSpPr>
          <p:cNvPr id="651" name="PlaceHolder 5"/>
          <p:cNvSpPr>
            <a:spLocks noGrp="1"/>
          </p:cNvSpPr>
          <p:nvPr>
            <p:ph type="body"/>
          </p:nvPr>
        </p:nvSpPr>
        <p:spPr>
          <a:xfrm>
            <a:off x="1371600" y="4129920"/>
            <a:ext cx="3717720" cy="1962000"/>
          </a:xfrm>
          <a:prstGeom prst="rect">
            <a:avLst/>
          </a:prstGeom>
        </p:spPr>
        <p:txBody>
          <a:bodyPr lIns="90000" rIns="90000" tIns="46800" bIns="46800"/>
          <a:p>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52"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653"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
        <p:nvSpPr>
          <p:cNvPr id="654" name="PlaceHolder 3"/>
          <p:cNvSpPr>
            <a:spLocks noGrp="1"/>
          </p:cNvSpPr>
          <p:nvPr>
            <p:ph type="body"/>
          </p:nvPr>
        </p:nvSpPr>
        <p:spPr>
          <a:xfrm>
            <a:off x="1371600" y="1981080"/>
            <a:ext cx="7618320" cy="4113360"/>
          </a:xfrm>
          <a:prstGeom prst="rect">
            <a:avLst/>
          </a:prstGeom>
        </p:spPr>
        <p:txBody>
          <a:bodyPr lIns="90000" rIns="90000" tIns="46800" bIns="46800"/>
          <a:p>
            <a:endParaRPr/>
          </a:p>
        </p:txBody>
      </p:sp>
      <p:pic>
        <p:nvPicPr>
          <p:cNvPr id="655" name="" descr=""/>
          <p:cNvPicPr/>
          <p:nvPr/>
        </p:nvPicPr>
        <p:blipFill>
          <a:blip r:embed="rId2"/>
          <a:stretch/>
        </p:blipFill>
        <p:spPr>
          <a:xfrm>
            <a:off x="2603160" y="1981080"/>
            <a:ext cx="5155200" cy="4113360"/>
          </a:xfrm>
          <a:prstGeom prst="rect">
            <a:avLst/>
          </a:prstGeom>
          <a:ln>
            <a:noFill/>
          </a:ln>
        </p:spPr>
      </p:pic>
      <p:pic>
        <p:nvPicPr>
          <p:cNvPr id="656" name="" descr=""/>
          <p:cNvPicPr/>
          <p:nvPr/>
        </p:nvPicPr>
        <p:blipFill>
          <a:blip r:embed="rId3"/>
          <a:stretch/>
        </p:blipFill>
        <p:spPr>
          <a:xfrm>
            <a:off x="2603160" y="1981080"/>
            <a:ext cx="5155200" cy="4113360"/>
          </a:xfrm>
          <a:prstGeom prst="rect">
            <a:avLst/>
          </a:prstGeom>
          <a:ln>
            <a:noFill/>
          </a:ln>
        </p:spPr>
      </p:pic>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662"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663" name="PlaceHolder 2"/>
          <p:cNvSpPr>
            <a:spLocks noGrp="1"/>
          </p:cNvSpPr>
          <p:nvPr>
            <p:ph type="subTitle"/>
          </p:nvPr>
        </p:nvSpPr>
        <p:spPr>
          <a:xfrm>
            <a:off x="1371600" y="1981080"/>
            <a:ext cx="7618320" cy="4113360"/>
          </a:xfrm>
          <a:prstGeom prst="rect">
            <a:avLst/>
          </a:prstGeom>
        </p:spPr>
        <p:txBody>
          <a:bodyPr lIns="0" rIns="0" tIns="0" bIns="0" anchor="ctr"/>
          <a:p>
            <a:pPr algn="ctr"/>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664"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665"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66"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667"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668" name="PlaceHolder 3"/>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669"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63"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64"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65" name="PlaceHolder 4"/>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670" name="PlaceHolder 1"/>
          <p:cNvSpPr>
            <a:spLocks noGrp="1"/>
          </p:cNvSpPr>
          <p:nvPr>
            <p:ph type="subTitle"/>
          </p:nvPr>
        </p:nvSpPr>
        <p:spPr>
          <a:xfrm>
            <a:off x="1371240" y="533520"/>
            <a:ext cx="7542360" cy="5291280"/>
          </a:xfrm>
          <a:prstGeom prst="rect">
            <a:avLst/>
          </a:prstGeom>
        </p:spPr>
        <p:txBody>
          <a:bodyPr lIns="0" rIns="0" tIns="0" bIns="0" anchor="ctr"/>
          <a:p>
            <a:pPr algn="ctr"/>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671"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672"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673" name="PlaceHolder 3"/>
          <p:cNvSpPr>
            <a:spLocks noGrp="1"/>
          </p:cNvSpPr>
          <p:nvPr>
            <p:ph type="body"/>
          </p:nvPr>
        </p:nvSpPr>
        <p:spPr>
          <a:xfrm>
            <a:off x="1371600" y="4129920"/>
            <a:ext cx="3717720" cy="1962000"/>
          </a:xfrm>
          <a:prstGeom prst="rect">
            <a:avLst/>
          </a:prstGeom>
        </p:spPr>
        <p:txBody>
          <a:bodyPr lIns="90000" rIns="90000" tIns="46800" bIns="46800"/>
          <a:p>
            <a:endParaRPr/>
          </a:p>
        </p:txBody>
      </p:sp>
      <p:sp>
        <p:nvSpPr>
          <p:cNvPr id="674" name="PlaceHolder 4"/>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675"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676"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677"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678"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79"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680"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681"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682" name="PlaceHolder 4"/>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83"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684" name="PlaceHolder 2"/>
          <p:cNvSpPr>
            <a:spLocks noGrp="1"/>
          </p:cNvSpPr>
          <p:nvPr>
            <p:ph type="body"/>
          </p:nvPr>
        </p:nvSpPr>
        <p:spPr>
          <a:xfrm>
            <a:off x="1371600" y="1981080"/>
            <a:ext cx="7618320" cy="1962000"/>
          </a:xfrm>
          <a:prstGeom prst="rect">
            <a:avLst/>
          </a:prstGeom>
        </p:spPr>
        <p:txBody>
          <a:bodyPr lIns="90000" rIns="90000" tIns="46800" bIns="46800"/>
          <a:p>
            <a:endParaRPr/>
          </a:p>
        </p:txBody>
      </p:sp>
      <p:sp>
        <p:nvSpPr>
          <p:cNvPr id="685" name="PlaceHolder 3"/>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86"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687"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688"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689"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
        <p:nvSpPr>
          <p:cNvPr id="690" name="PlaceHolder 5"/>
          <p:cNvSpPr>
            <a:spLocks noGrp="1"/>
          </p:cNvSpPr>
          <p:nvPr>
            <p:ph type="body"/>
          </p:nvPr>
        </p:nvSpPr>
        <p:spPr>
          <a:xfrm>
            <a:off x="1371600" y="4129920"/>
            <a:ext cx="3717720" cy="1962000"/>
          </a:xfrm>
          <a:prstGeom prst="rect">
            <a:avLst/>
          </a:prstGeom>
        </p:spPr>
        <p:txBody>
          <a:bodyPr lIns="90000" rIns="90000" tIns="46800" bIns="46800"/>
          <a:p>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91"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692"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
        <p:nvSpPr>
          <p:cNvPr id="693" name="PlaceHolder 3"/>
          <p:cNvSpPr>
            <a:spLocks noGrp="1"/>
          </p:cNvSpPr>
          <p:nvPr>
            <p:ph type="body"/>
          </p:nvPr>
        </p:nvSpPr>
        <p:spPr>
          <a:xfrm>
            <a:off x="1371600" y="1981080"/>
            <a:ext cx="7618320" cy="4113360"/>
          </a:xfrm>
          <a:prstGeom prst="rect">
            <a:avLst/>
          </a:prstGeom>
        </p:spPr>
        <p:txBody>
          <a:bodyPr lIns="90000" rIns="90000" tIns="46800" bIns="46800"/>
          <a:p>
            <a:endParaRPr/>
          </a:p>
        </p:txBody>
      </p:sp>
      <p:pic>
        <p:nvPicPr>
          <p:cNvPr id="694" name="" descr=""/>
          <p:cNvPicPr/>
          <p:nvPr/>
        </p:nvPicPr>
        <p:blipFill>
          <a:blip r:embed="rId2"/>
          <a:stretch/>
        </p:blipFill>
        <p:spPr>
          <a:xfrm>
            <a:off x="2603160" y="1981080"/>
            <a:ext cx="5155200" cy="4113360"/>
          </a:xfrm>
          <a:prstGeom prst="rect">
            <a:avLst/>
          </a:prstGeom>
          <a:ln>
            <a:noFill/>
          </a:ln>
        </p:spPr>
      </p:pic>
      <p:pic>
        <p:nvPicPr>
          <p:cNvPr id="695" name="" descr=""/>
          <p:cNvPicPr/>
          <p:nvPr/>
        </p:nvPicPr>
        <p:blipFill>
          <a:blip r:embed="rId3"/>
          <a:stretch/>
        </p:blipFill>
        <p:spPr>
          <a:xfrm>
            <a:off x="2603160" y="1981080"/>
            <a:ext cx="5155200" cy="4113360"/>
          </a:xfrm>
          <a:prstGeom prst="rect">
            <a:avLst/>
          </a:prstGeom>
          <a:ln>
            <a:noFill/>
          </a:ln>
        </p:spPr>
      </p:pic>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67" name="PlaceHolder 2"/>
          <p:cNvSpPr>
            <a:spLocks noGrp="1"/>
          </p:cNvSpPr>
          <p:nvPr>
            <p:ph type="body"/>
          </p:nvPr>
        </p:nvSpPr>
        <p:spPr>
          <a:xfrm>
            <a:off x="1371600" y="1981080"/>
            <a:ext cx="7618320" cy="1962000"/>
          </a:xfrm>
          <a:prstGeom prst="rect">
            <a:avLst/>
          </a:prstGeom>
        </p:spPr>
        <p:txBody>
          <a:bodyPr lIns="90000" rIns="90000" tIns="46800" bIns="46800"/>
          <a:p>
            <a:endParaRPr/>
          </a:p>
        </p:txBody>
      </p:sp>
      <p:sp>
        <p:nvSpPr>
          <p:cNvPr id="68" name="PlaceHolder 3"/>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70"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71"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72"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
        <p:nvSpPr>
          <p:cNvPr id="73" name="PlaceHolder 5"/>
          <p:cNvSpPr>
            <a:spLocks noGrp="1"/>
          </p:cNvSpPr>
          <p:nvPr>
            <p:ph type="body"/>
          </p:nvPr>
        </p:nvSpPr>
        <p:spPr>
          <a:xfrm>
            <a:off x="1371600" y="4129920"/>
            <a:ext cx="3717720" cy="1962000"/>
          </a:xfrm>
          <a:prstGeom prst="rect">
            <a:avLst/>
          </a:prstGeom>
        </p:spPr>
        <p:txBody>
          <a:bodyPr lIns="90000" rIns="90000" tIns="46800" bIns="4680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75"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
        <p:nvSpPr>
          <p:cNvPr id="76" name="PlaceHolder 3"/>
          <p:cNvSpPr>
            <a:spLocks noGrp="1"/>
          </p:cNvSpPr>
          <p:nvPr>
            <p:ph type="body"/>
          </p:nvPr>
        </p:nvSpPr>
        <p:spPr>
          <a:xfrm>
            <a:off x="1371600" y="1981080"/>
            <a:ext cx="7618320" cy="4113360"/>
          </a:xfrm>
          <a:prstGeom prst="rect">
            <a:avLst/>
          </a:prstGeom>
        </p:spPr>
        <p:txBody>
          <a:bodyPr lIns="90000" rIns="90000" tIns="46800" bIns="46800"/>
          <a:p>
            <a:endParaRPr/>
          </a:p>
        </p:txBody>
      </p:sp>
      <p:pic>
        <p:nvPicPr>
          <p:cNvPr id="77" name="" descr=""/>
          <p:cNvPicPr/>
          <p:nvPr/>
        </p:nvPicPr>
        <p:blipFill>
          <a:blip r:embed="rId2"/>
          <a:stretch/>
        </p:blipFill>
        <p:spPr>
          <a:xfrm>
            <a:off x="2603160" y="1981080"/>
            <a:ext cx="5155200" cy="4113360"/>
          </a:xfrm>
          <a:prstGeom prst="rect">
            <a:avLst/>
          </a:prstGeom>
          <a:ln>
            <a:noFill/>
          </a:ln>
        </p:spPr>
      </p:pic>
      <p:pic>
        <p:nvPicPr>
          <p:cNvPr id="78" name="" descr=""/>
          <p:cNvPicPr/>
          <p:nvPr/>
        </p:nvPicPr>
        <p:blipFill>
          <a:blip r:embed="rId3"/>
          <a:stretch/>
        </p:blipFill>
        <p:spPr>
          <a:xfrm>
            <a:off x="2603160" y="1981080"/>
            <a:ext cx="5155200" cy="411336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85" name="PlaceHolder 2"/>
          <p:cNvSpPr>
            <a:spLocks noGrp="1"/>
          </p:cNvSpPr>
          <p:nvPr>
            <p:ph type="subTitle"/>
          </p:nvPr>
        </p:nvSpPr>
        <p:spPr>
          <a:xfrm>
            <a:off x="1371600" y="1981080"/>
            <a:ext cx="7618320" cy="411336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87"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89"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90" name="PlaceHolder 3"/>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9"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1371240" y="533520"/>
            <a:ext cx="7542360" cy="529128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94"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95" name="PlaceHolder 3"/>
          <p:cNvSpPr>
            <a:spLocks noGrp="1"/>
          </p:cNvSpPr>
          <p:nvPr>
            <p:ph type="body"/>
          </p:nvPr>
        </p:nvSpPr>
        <p:spPr>
          <a:xfrm>
            <a:off x="1371600" y="4129920"/>
            <a:ext cx="3717720" cy="1962000"/>
          </a:xfrm>
          <a:prstGeom prst="rect">
            <a:avLst/>
          </a:prstGeom>
        </p:spPr>
        <p:txBody>
          <a:bodyPr lIns="90000" rIns="90000" tIns="46800" bIns="46800"/>
          <a:p>
            <a:endParaRPr/>
          </a:p>
        </p:txBody>
      </p:sp>
      <p:sp>
        <p:nvSpPr>
          <p:cNvPr id="96" name="PlaceHolder 4"/>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98"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99"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100"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102"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103"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104" name="PlaceHolder 4"/>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106" name="PlaceHolder 2"/>
          <p:cNvSpPr>
            <a:spLocks noGrp="1"/>
          </p:cNvSpPr>
          <p:nvPr>
            <p:ph type="body"/>
          </p:nvPr>
        </p:nvSpPr>
        <p:spPr>
          <a:xfrm>
            <a:off x="1371600" y="1981080"/>
            <a:ext cx="7618320" cy="1962000"/>
          </a:xfrm>
          <a:prstGeom prst="rect">
            <a:avLst/>
          </a:prstGeom>
        </p:spPr>
        <p:txBody>
          <a:bodyPr lIns="90000" rIns="90000" tIns="46800" bIns="46800"/>
          <a:p>
            <a:endParaRPr/>
          </a:p>
        </p:txBody>
      </p:sp>
      <p:sp>
        <p:nvSpPr>
          <p:cNvPr id="107" name="PlaceHolder 3"/>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109"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110"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111"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
        <p:nvSpPr>
          <p:cNvPr id="112" name="PlaceHolder 5"/>
          <p:cNvSpPr>
            <a:spLocks noGrp="1"/>
          </p:cNvSpPr>
          <p:nvPr>
            <p:ph type="body"/>
          </p:nvPr>
        </p:nvSpPr>
        <p:spPr>
          <a:xfrm>
            <a:off x="1371600" y="4129920"/>
            <a:ext cx="3717720" cy="1962000"/>
          </a:xfrm>
          <a:prstGeom prst="rect">
            <a:avLst/>
          </a:prstGeom>
        </p:spPr>
        <p:txBody>
          <a:bodyPr lIns="90000" rIns="90000" tIns="46800" bIns="4680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114"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
        <p:nvSpPr>
          <p:cNvPr id="115" name="PlaceHolder 3"/>
          <p:cNvSpPr>
            <a:spLocks noGrp="1"/>
          </p:cNvSpPr>
          <p:nvPr>
            <p:ph type="body"/>
          </p:nvPr>
        </p:nvSpPr>
        <p:spPr>
          <a:xfrm>
            <a:off x="1371600" y="1981080"/>
            <a:ext cx="7618320" cy="4113360"/>
          </a:xfrm>
          <a:prstGeom prst="rect">
            <a:avLst/>
          </a:prstGeom>
        </p:spPr>
        <p:txBody>
          <a:bodyPr lIns="90000" rIns="90000" tIns="46800" bIns="46800"/>
          <a:p>
            <a:endParaRPr/>
          </a:p>
        </p:txBody>
      </p:sp>
      <p:pic>
        <p:nvPicPr>
          <p:cNvPr id="116" name="" descr=""/>
          <p:cNvPicPr/>
          <p:nvPr/>
        </p:nvPicPr>
        <p:blipFill>
          <a:blip r:embed="rId2"/>
          <a:stretch/>
        </p:blipFill>
        <p:spPr>
          <a:xfrm>
            <a:off x="2603160" y="1981080"/>
            <a:ext cx="5155200" cy="4113360"/>
          </a:xfrm>
          <a:prstGeom prst="rect">
            <a:avLst/>
          </a:prstGeom>
          <a:ln>
            <a:noFill/>
          </a:ln>
        </p:spPr>
      </p:pic>
      <p:pic>
        <p:nvPicPr>
          <p:cNvPr id="117" name="" descr=""/>
          <p:cNvPicPr/>
          <p:nvPr/>
        </p:nvPicPr>
        <p:blipFill>
          <a:blip r:embed="rId3"/>
          <a:stretch/>
        </p:blipFill>
        <p:spPr>
          <a:xfrm>
            <a:off x="2603160" y="1981080"/>
            <a:ext cx="5155200" cy="411336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23"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124" name="PlaceHolder 2"/>
          <p:cNvSpPr>
            <a:spLocks noGrp="1"/>
          </p:cNvSpPr>
          <p:nvPr>
            <p:ph type="subTitle"/>
          </p:nvPr>
        </p:nvSpPr>
        <p:spPr>
          <a:xfrm>
            <a:off x="1371600" y="1981080"/>
            <a:ext cx="7618320" cy="411336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126"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11"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12" name="PlaceHolder 3"/>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128"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129" name="PlaceHolder 3"/>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30"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1" name="PlaceHolder 1"/>
          <p:cNvSpPr>
            <a:spLocks noGrp="1"/>
          </p:cNvSpPr>
          <p:nvPr>
            <p:ph type="subTitle"/>
          </p:nvPr>
        </p:nvSpPr>
        <p:spPr>
          <a:xfrm>
            <a:off x="1371240" y="533520"/>
            <a:ext cx="7542360" cy="529128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133"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134" name="PlaceHolder 3"/>
          <p:cNvSpPr>
            <a:spLocks noGrp="1"/>
          </p:cNvSpPr>
          <p:nvPr>
            <p:ph type="body"/>
          </p:nvPr>
        </p:nvSpPr>
        <p:spPr>
          <a:xfrm>
            <a:off x="1371600" y="4129920"/>
            <a:ext cx="3717720" cy="1962000"/>
          </a:xfrm>
          <a:prstGeom prst="rect">
            <a:avLst/>
          </a:prstGeom>
        </p:spPr>
        <p:txBody>
          <a:bodyPr lIns="90000" rIns="90000" tIns="46800" bIns="46800"/>
          <a:p>
            <a:endParaRPr/>
          </a:p>
        </p:txBody>
      </p:sp>
      <p:sp>
        <p:nvSpPr>
          <p:cNvPr id="135" name="PlaceHolder 4"/>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137"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138"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139"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141"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142"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143" name="PlaceHolder 4"/>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145" name="PlaceHolder 2"/>
          <p:cNvSpPr>
            <a:spLocks noGrp="1"/>
          </p:cNvSpPr>
          <p:nvPr>
            <p:ph type="body"/>
          </p:nvPr>
        </p:nvSpPr>
        <p:spPr>
          <a:xfrm>
            <a:off x="1371600" y="1981080"/>
            <a:ext cx="7618320" cy="1962000"/>
          </a:xfrm>
          <a:prstGeom prst="rect">
            <a:avLst/>
          </a:prstGeom>
        </p:spPr>
        <p:txBody>
          <a:bodyPr lIns="90000" rIns="90000" tIns="46800" bIns="46800"/>
          <a:p>
            <a:endParaRPr/>
          </a:p>
        </p:txBody>
      </p:sp>
      <p:sp>
        <p:nvSpPr>
          <p:cNvPr id="146" name="PlaceHolder 3"/>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148"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149"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150"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
        <p:nvSpPr>
          <p:cNvPr id="151" name="PlaceHolder 5"/>
          <p:cNvSpPr>
            <a:spLocks noGrp="1"/>
          </p:cNvSpPr>
          <p:nvPr>
            <p:ph type="body"/>
          </p:nvPr>
        </p:nvSpPr>
        <p:spPr>
          <a:xfrm>
            <a:off x="1371600" y="4129920"/>
            <a:ext cx="3717720" cy="1962000"/>
          </a:xfrm>
          <a:prstGeom prst="rect">
            <a:avLst/>
          </a:prstGeom>
        </p:spPr>
        <p:txBody>
          <a:bodyPr lIns="90000" rIns="90000" tIns="46800" bIns="4680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153"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
        <p:nvSpPr>
          <p:cNvPr id="154" name="PlaceHolder 3"/>
          <p:cNvSpPr>
            <a:spLocks noGrp="1"/>
          </p:cNvSpPr>
          <p:nvPr>
            <p:ph type="body"/>
          </p:nvPr>
        </p:nvSpPr>
        <p:spPr>
          <a:xfrm>
            <a:off x="1371600" y="1981080"/>
            <a:ext cx="7618320" cy="4113360"/>
          </a:xfrm>
          <a:prstGeom prst="rect">
            <a:avLst/>
          </a:prstGeom>
        </p:spPr>
        <p:txBody>
          <a:bodyPr lIns="90000" rIns="90000" tIns="46800" bIns="46800"/>
          <a:p>
            <a:endParaRPr/>
          </a:p>
        </p:txBody>
      </p:sp>
      <p:pic>
        <p:nvPicPr>
          <p:cNvPr id="155" name="" descr=""/>
          <p:cNvPicPr/>
          <p:nvPr/>
        </p:nvPicPr>
        <p:blipFill>
          <a:blip r:embed="rId2"/>
          <a:stretch/>
        </p:blipFill>
        <p:spPr>
          <a:xfrm>
            <a:off x="2603160" y="1981080"/>
            <a:ext cx="5155200" cy="4113360"/>
          </a:xfrm>
          <a:prstGeom prst="rect">
            <a:avLst/>
          </a:prstGeom>
          <a:ln>
            <a:noFill/>
          </a:ln>
        </p:spPr>
      </p:pic>
      <p:pic>
        <p:nvPicPr>
          <p:cNvPr id="156" name="" descr=""/>
          <p:cNvPicPr/>
          <p:nvPr/>
        </p:nvPicPr>
        <p:blipFill>
          <a:blip r:embed="rId3"/>
          <a:stretch/>
        </p:blipFill>
        <p:spPr>
          <a:xfrm>
            <a:off x="2603160" y="1981080"/>
            <a:ext cx="5155200" cy="411336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59"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160" name="PlaceHolder 2"/>
          <p:cNvSpPr>
            <a:spLocks noGrp="1"/>
          </p:cNvSpPr>
          <p:nvPr>
            <p:ph type="subTitle"/>
          </p:nvPr>
        </p:nvSpPr>
        <p:spPr>
          <a:xfrm>
            <a:off x="1371600" y="1981080"/>
            <a:ext cx="7618320" cy="4113360"/>
          </a:xfrm>
          <a:prstGeom prst="rect">
            <a:avLst/>
          </a:prstGeom>
        </p:spPr>
        <p:txBody>
          <a:bodyPr lIns="0" rIns="0" tIns="0" bIns="0" anchor="ctr"/>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162"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164"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165" name="PlaceHolder 3"/>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66"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67" name="PlaceHolder 1"/>
          <p:cNvSpPr>
            <a:spLocks noGrp="1"/>
          </p:cNvSpPr>
          <p:nvPr>
            <p:ph type="subTitle"/>
          </p:nvPr>
        </p:nvSpPr>
        <p:spPr>
          <a:xfrm>
            <a:off x="1371240" y="533520"/>
            <a:ext cx="7542360" cy="5291280"/>
          </a:xfrm>
          <a:prstGeom prst="rect">
            <a:avLst/>
          </a:prstGeom>
        </p:spPr>
        <p:txBody>
          <a:bodyPr lIns="0" rIns="0" tIns="0" bIns="0" anchor="ctr"/>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169"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170" name="PlaceHolder 3"/>
          <p:cNvSpPr>
            <a:spLocks noGrp="1"/>
          </p:cNvSpPr>
          <p:nvPr>
            <p:ph type="body"/>
          </p:nvPr>
        </p:nvSpPr>
        <p:spPr>
          <a:xfrm>
            <a:off x="1371600" y="4129920"/>
            <a:ext cx="3717720" cy="1962000"/>
          </a:xfrm>
          <a:prstGeom prst="rect">
            <a:avLst/>
          </a:prstGeom>
        </p:spPr>
        <p:txBody>
          <a:bodyPr lIns="90000" rIns="90000" tIns="46800" bIns="46800"/>
          <a:p>
            <a:endParaRPr/>
          </a:p>
        </p:txBody>
      </p:sp>
      <p:sp>
        <p:nvSpPr>
          <p:cNvPr id="171" name="PlaceHolder 4"/>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173"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174"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175"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177"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178"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179" name="PlaceHolder 4"/>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181" name="PlaceHolder 2"/>
          <p:cNvSpPr>
            <a:spLocks noGrp="1"/>
          </p:cNvSpPr>
          <p:nvPr>
            <p:ph type="body"/>
          </p:nvPr>
        </p:nvSpPr>
        <p:spPr>
          <a:xfrm>
            <a:off x="1371600" y="1981080"/>
            <a:ext cx="7618320" cy="1962000"/>
          </a:xfrm>
          <a:prstGeom prst="rect">
            <a:avLst/>
          </a:prstGeom>
        </p:spPr>
        <p:txBody>
          <a:bodyPr lIns="90000" rIns="90000" tIns="46800" bIns="46800"/>
          <a:p>
            <a:endParaRPr/>
          </a:p>
        </p:txBody>
      </p:sp>
      <p:sp>
        <p:nvSpPr>
          <p:cNvPr id="182" name="PlaceHolder 3"/>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184"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185"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186"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
        <p:nvSpPr>
          <p:cNvPr id="187" name="PlaceHolder 5"/>
          <p:cNvSpPr>
            <a:spLocks noGrp="1"/>
          </p:cNvSpPr>
          <p:nvPr>
            <p:ph type="body"/>
          </p:nvPr>
        </p:nvSpPr>
        <p:spPr>
          <a:xfrm>
            <a:off x="1371600" y="4129920"/>
            <a:ext cx="3717720" cy="1962000"/>
          </a:xfrm>
          <a:prstGeom prst="rect">
            <a:avLst/>
          </a:prstGeom>
        </p:spPr>
        <p:txBody>
          <a:bodyPr lIns="90000" rIns="90000" tIns="46800" bIns="46800"/>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1371240" y="533520"/>
            <a:ext cx="7542360" cy="5291280"/>
          </a:xfrm>
          <a:prstGeom prst="rect">
            <a:avLst/>
          </a:prstGeom>
        </p:spPr>
        <p:txBody>
          <a:bodyPr lIns="0" rIns="0" tIns="0" bIns="0" anchor="ctr"/>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189"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
        <p:nvSpPr>
          <p:cNvPr id="190" name="PlaceHolder 3"/>
          <p:cNvSpPr>
            <a:spLocks noGrp="1"/>
          </p:cNvSpPr>
          <p:nvPr>
            <p:ph type="body"/>
          </p:nvPr>
        </p:nvSpPr>
        <p:spPr>
          <a:xfrm>
            <a:off x="1371600" y="1981080"/>
            <a:ext cx="7618320" cy="4113360"/>
          </a:xfrm>
          <a:prstGeom prst="rect">
            <a:avLst/>
          </a:prstGeom>
        </p:spPr>
        <p:txBody>
          <a:bodyPr lIns="90000" rIns="90000" tIns="46800" bIns="46800"/>
          <a:p>
            <a:endParaRPr/>
          </a:p>
        </p:txBody>
      </p:sp>
      <p:pic>
        <p:nvPicPr>
          <p:cNvPr id="191" name="" descr=""/>
          <p:cNvPicPr/>
          <p:nvPr/>
        </p:nvPicPr>
        <p:blipFill>
          <a:blip r:embed="rId2"/>
          <a:stretch/>
        </p:blipFill>
        <p:spPr>
          <a:xfrm>
            <a:off x="2603160" y="1981080"/>
            <a:ext cx="5155200" cy="4113360"/>
          </a:xfrm>
          <a:prstGeom prst="rect">
            <a:avLst/>
          </a:prstGeom>
          <a:ln>
            <a:noFill/>
          </a:ln>
        </p:spPr>
      </p:pic>
      <p:pic>
        <p:nvPicPr>
          <p:cNvPr id="192" name="" descr=""/>
          <p:cNvPicPr/>
          <p:nvPr/>
        </p:nvPicPr>
        <p:blipFill>
          <a:blip r:embed="rId3"/>
          <a:stretch/>
        </p:blipFill>
        <p:spPr>
          <a:xfrm>
            <a:off x="2603160" y="1981080"/>
            <a:ext cx="5155200" cy="411336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98"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199" name="PlaceHolder 2"/>
          <p:cNvSpPr>
            <a:spLocks noGrp="1"/>
          </p:cNvSpPr>
          <p:nvPr>
            <p:ph type="subTitle"/>
          </p:nvPr>
        </p:nvSpPr>
        <p:spPr>
          <a:xfrm>
            <a:off x="1371600" y="1981080"/>
            <a:ext cx="7618320" cy="4113360"/>
          </a:xfrm>
          <a:prstGeom prst="rect">
            <a:avLst/>
          </a:prstGeom>
        </p:spPr>
        <p:txBody>
          <a:bodyPr lIns="0" rIns="0" tIns="0" bIns="0" anchor="ctr"/>
          <a:p>
            <a:pPr algn="ctr"/>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201"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203"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204" name="PlaceHolder 3"/>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05"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06" name="PlaceHolder 1"/>
          <p:cNvSpPr>
            <a:spLocks noGrp="1"/>
          </p:cNvSpPr>
          <p:nvPr>
            <p:ph type="subTitle"/>
          </p:nvPr>
        </p:nvSpPr>
        <p:spPr>
          <a:xfrm>
            <a:off x="1371240" y="533520"/>
            <a:ext cx="7542360" cy="5291280"/>
          </a:xfrm>
          <a:prstGeom prst="rect">
            <a:avLst/>
          </a:prstGeom>
        </p:spPr>
        <p:txBody>
          <a:bodyPr lIns="0" rIns="0" tIns="0" bIns="0" anchor="ctr"/>
          <a:p>
            <a:pPr algn="ctr"/>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208"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209" name="PlaceHolder 3"/>
          <p:cNvSpPr>
            <a:spLocks noGrp="1"/>
          </p:cNvSpPr>
          <p:nvPr>
            <p:ph type="body"/>
          </p:nvPr>
        </p:nvSpPr>
        <p:spPr>
          <a:xfrm>
            <a:off x="1371600" y="4129920"/>
            <a:ext cx="3717720" cy="1962000"/>
          </a:xfrm>
          <a:prstGeom prst="rect">
            <a:avLst/>
          </a:prstGeom>
        </p:spPr>
        <p:txBody>
          <a:bodyPr lIns="90000" rIns="90000" tIns="46800" bIns="46800"/>
          <a:p>
            <a:endParaRPr/>
          </a:p>
        </p:txBody>
      </p:sp>
      <p:sp>
        <p:nvSpPr>
          <p:cNvPr id="210" name="PlaceHolder 4"/>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212"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213"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214"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216"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217"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218" name="PlaceHolder 4"/>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16"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17" name="PlaceHolder 3"/>
          <p:cNvSpPr>
            <a:spLocks noGrp="1"/>
          </p:cNvSpPr>
          <p:nvPr>
            <p:ph type="body"/>
          </p:nvPr>
        </p:nvSpPr>
        <p:spPr>
          <a:xfrm>
            <a:off x="1371600" y="4129920"/>
            <a:ext cx="3717720" cy="1962000"/>
          </a:xfrm>
          <a:prstGeom prst="rect">
            <a:avLst/>
          </a:prstGeom>
        </p:spPr>
        <p:txBody>
          <a:bodyPr lIns="90000" rIns="90000" tIns="46800" bIns="46800"/>
          <a:p>
            <a:endParaRPr/>
          </a:p>
        </p:txBody>
      </p:sp>
      <p:sp>
        <p:nvSpPr>
          <p:cNvPr id="18" name="PlaceHolder 4"/>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220" name="PlaceHolder 2"/>
          <p:cNvSpPr>
            <a:spLocks noGrp="1"/>
          </p:cNvSpPr>
          <p:nvPr>
            <p:ph type="body"/>
          </p:nvPr>
        </p:nvSpPr>
        <p:spPr>
          <a:xfrm>
            <a:off x="1371600" y="1981080"/>
            <a:ext cx="7618320" cy="1962000"/>
          </a:xfrm>
          <a:prstGeom prst="rect">
            <a:avLst/>
          </a:prstGeom>
        </p:spPr>
        <p:txBody>
          <a:bodyPr lIns="90000" rIns="90000" tIns="46800" bIns="46800"/>
          <a:p>
            <a:endParaRPr/>
          </a:p>
        </p:txBody>
      </p:sp>
      <p:sp>
        <p:nvSpPr>
          <p:cNvPr id="221" name="PlaceHolder 3"/>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223"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224"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225"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
        <p:nvSpPr>
          <p:cNvPr id="226" name="PlaceHolder 5"/>
          <p:cNvSpPr>
            <a:spLocks noGrp="1"/>
          </p:cNvSpPr>
          <p:nvPr>
            <p:ph type="body"/>
          </p:nvPr>
        </p:nvSpPr>
        <p:spPr>
          <a:xfrm>
            <a:off x="1371600" y="4129920"/>
            <a:ext cx="3717720" cy="1962000"/>
          </a:xfrm>
          <a:prstGeom prst="rect">
            <a:avLst/>
          </a:prstGeom>
        </p:spPr>
        <p:txBody>
          <a:bodyPr lIns="90000" rIns="90000" tIns="46800" bIns="46800"/>
          <a:p>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228"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
        <p:nvSpPr>
          <p:cNvPr id="229" name="PlaceHolder 3"/>
          <p:cNvSpPr>
            <a:spLocks noGrp="1"/>
          </p:cNvSpPr>
          <p:nvPr>
            <p:ph type="body"/>
          </p:nvPr>
        </p:nvSpPr>
        <p:spPr>
          <a:xfrm>
            <a:off x="1371600" y="1981080"/>
            <a:ext cx="7618320" cy="4113360"/>
          </a:xfrm>
          <a:prstGeom prst="rect">
            <a:avLst/>
          </a:prstGeom>
        </p:spPr>
        <p:txBody>
          <a:bodyPr lIns="90000" rIns="90000" tIns="46800" bIns="46800"/>
          <a:p>
            <a:endParaRPr/>
          </a:p>
        </p:txBody>
      </p:sp>
      <p:pic>
        <p:nvPicPr>
          <p:cNvPr id="230" name="" descr=""/>
          <p:cNvPicPr/>
          <p:nvPr/>
        </p:nvPicPr>
        <p:blipFill>
          <a:blip r:embed="rId2"/>
          <a:stretch/>
        </p:blipFill>
        <p:spPr>
          <a:xfrm>
            <a:off x="2603160" y="1981080"/>
            <a:ext cx="5155200" cy="4113360"/>
          </a:xfrm>
          <a:prstGeom prst="rect">
            <a:avLst/>
          </a:prstGeom>
          <a:ln>
            <a:noFill/>
          </a:ln>
        </p:spPr>
      </p:pic>
      <p:pic>
        <p:nvPicPr>
          <p:cNvPr id="231" name="" descr=""/>
          <p:cNvPicPr/>
          <p:nvPr/>
        </p:nvPicPr>
        <p:blipFill>
          <a:blip r:embed="rId3"/>
          <a:stretch/>
        </p:blipFill>
        <p:spPr>
          <a:xfrm>
            <a:off x="2603160" y="1981080"/>
            <a:ext cx="5155200" cy="411336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34"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235" name="PlaceHolder 2"/>
          <p:cNvSpPr>
            <a:spLocks noGrp="1"/>
          </p:cNvSpPr>
          <p:nvPr>
            <p:ph type="subTitle"/>
          </p:nvPr>
        </p:nvSpPr>
        <p:spPr>
          <a:xfrm>
            <a:off x="1371600" y="1981080"/>
            <a:ext cx="7618320" cy="4113360"/>
          </a:xfrm>
          <a:prstGeom prst="rect">
            <a:avLst/>
          </a:prstGeom>
        </p:spPr>
        <p:txBody>
          <a:bodyPr lIns="0" rIns="0" tIns="0" bIns="0" anchor="ctr"/>
          <a:p>
            <a:pPr algn="ctr"/>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237"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239"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240" name="PlaceHolder 3"/>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41"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42" name="PlaceHolder 1"/>
          <p:cNvSpPr>
            <a:spLocks noGrp="1"/>
          </p:cNvSpPr>
          <p:nvPr>
            <p:ph type="subTitle"/>
          </p:nvPr>
        </p:nvSpPr>
        <p:spPr>
          <a:xfrm>
            <a:off x="1371240" y="533520"/>
            <a:ext cx="7542360" cy="5291280"/>
          </a:xfrm>
          <a:prstGeom prst="rect">
            <a:avLst/>
          </a:prstGeom>
        </p:spPr>
        <p:txBody>
          <a:bodyPr lIns="0" rIns="0" tIns="0" bIns="0" anchor="ctr"/>
          <a:p>
            <a:pPr algn="ctr"/>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244"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245" name="PlaceHolder 3"/>
          <p:cNvSpPr>
            <a:spLocks noGrp="1"/>
          </p:cNvSpPr>
          <p:nvPr>
            <p:ph type="body"/>
          </p:nvPr>
        </p:nvSpPr>
        <p:spPr>
          <a:xfrm>
            <a:off x="1371600" y="4129920"/>
            <a:ext cx="3717720" cy="1962000"/>
          </a:xfrm>
          <a:prstGeom prst="rect">
            <a:avLst/>
          </a:prstGeom>
        </p:spPr>
        <p:txBody>
          <a:bodyPr lIns="90000" rIns="90000" tIns="46800" bIns="46800"/>
          <a:p>
            <a:endParaRPr/>
          </a:p>
        </p:txBody>
      </p:sp>
      <p:sp>
        <p:nvSpPr>
          <p:cNvPr id="246" name="PlaceHolder 4"/>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20"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21"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22"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248"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249"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250"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252"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253"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254" name="PlaceHolder 4"/>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256" name="PlaceHolder 2"/>
          <p:cNvSpPr>
            <a:spLocks noGrp="1"/>
          </p:cNvSpPr>
          <p:nvPr>
            <p:ph type="body"/>
          </p:nvPr>
        </p:nvSpPr>
        <p:spPr>
          <a:xfrm>
            <a:off x="1371600" y="1981080"/>
            <a:ext cx="7618320" cy="1962000"/>
          </a:xfrm>
          <a:prstGeom prst="rect">
            <a:avLst/>
          </a:prstGeom>
        </p:spPr>
        <p:txBody>
          <a:bodyPr lIns="90000" rIns="90000" tIns="46800" bIns="46800"/>
          <a:p>
            <a:endParaRPr/>
          </a:p>
        </p:txBody>
      </p:sp>
      <p:sp>
        <p:nvSpPr>
          <p:cNvPr id="257" name="PlaceHolder 3"/>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259"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260"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261"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
        <p:nvSpPr>
          <p:cNvPr id="262" name="PlaceHolder 5"/>
          <p:cNvSpPr>
            <a:spLocks noGrp="1"/>
          </p:cNvSpPr>
          <p:nvPr>
            <p:ph type="body"/>
          </p:nvPr>
        </p:nvSpPr>
        <p:spPr>
          <a:xfrm>
            <a:off x="1371600" y="4129920"/>
            <a:ext cx="3717720" cy="1962000"/>
          </a:xfrm>
          <a:prstGeom prst="rect">
            <a:avLst/>
          </a:prstGeom>
        </p:spPr>
        <p:txBody>
          <a:bodyPr lIns="90000" rIns="90000" tIns="46800" bIns="46800"/>
          <a:p>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264"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
        <p:nvSpPr>
          <p:cNvPr id="265" name="PlaceHolder 3"/>
          <p:cNvSpPr>
            <a:spLocks noGrp="1"/>
          </p:cNvSpPr>
          <p:nvPr>
            <p:ph type="body"/>
          </p:nvPr>
        </p:nvSpPr>
        <p:spPr>
          <a:xfrm>
            <a:off x="1371600" y="1981080"/>
            <a:ext cx="7618320" cy="4113360"/>
          </a:xfrm>
          <a:prstGeom prst="rect">
            <a:avLst/>
          </a:prstGeom>
        </p:spPr>
        <p:txBody>
          <a:bodyPr lIns="90000" rIns="90000" tIns="46800" bIns="46800"/>
          <a:p>
            <a:endParaRPr/>
          </a:p>
        </p:txBody>
      </p:sp>
      <p:pic>
        <p:nvPicPr>
          <p:cNvPr id="266" name="" descr=""/>
          <p:cNvPicPr/>
          <p:nvPr/>
        </p:nvPicPr>
        <p:blipFill>
          <a:blip r:embed="rId2"/>
          <a:stretch/>
        </p:blipFill>
        <p:spPr>
          <a:xfrm>
            <a:off x="2603160" y="1981080"/>
            <a:ext cx="5155200" cy="4113360"/>
          </a:xfrm>
          <a:prstGeom prst="rect">
            <a:avLst/>
          </a:prstGeom>
          <a:ln>
            <a:noFill/>
          </a:ln>
        </p:spPr>
      </p:pic>
      <p:pic>
        <p:nvPicPr>
          <p:cNvPr id="267" name="" descr=""/>
          <p:cNvPicPr/>
          <p:nvPr/>
        </p:nvPicPr>
        <p:blipFill>
          <a:blip r:embed="rId3"/>
          <a:stretch/>
        </p:blipFill>
        <p:spPr>
          <a:xfrm>
            <a:off x="2603160" y="1981080"/>
            <a:ext cx="5155200" cy="4113360"/>
          </a:xfrm>
          <a:prstGeom prst="rect">
            <a:avLst/>
          </a:prstGeom>
          <a:ln>
            <a:noFill/>
          </a:ln>
        </p:spPr>
      </p:pic>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271" name="PlaceHolder 2"/>
          <p:cNvSpPr>
            <a:spLocks noGrp="1"/>
          </p:cNvSpPr>
          <p:nvPr>
            <p:ph type="subTitle"/>
          </p:nvPr>
        </p:nvSpPr>
        <p:spPr>
          <a:xfrm>
            <a:off x="1371600" y="1981080"/>
            <a:ext cx="7618320" cy="4113360"/>
          </a:xfrm>
          <a:prstGeom prst="rect">
            <a:avLst/>
          </a:prstGeom>
        </p:spPr>
        <p:txBody>
          <a:bodyPr lIns="0" rIns="0" tIns="0" bIns="0" anchor="ctr"/>
          <a:p>
            <a:pPr algn="ctr"/>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273"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275"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276" name="PlaceHolder 3"/>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24"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25"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26" name="PlaceHolder 4"/>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1371240" y="533520"/>
            <a:ext cx="7542360" cy="5291280"/>
          </a:xfrm>
          <a:prstGeom prst="rect">
            <a:avLst/>
          </a:prstGeom>
        </p:spPr>
        <p:txBody>
          <a:bodyPr lIns="0" rIns="0" tIns="0" bIns="0" anchor="ctr"/>
          <a:p>
            <a:pPr algn="ctr"/>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280"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281" name="PlaceHolder 3"/>
          <p:cNvSpPr>
            <a:spLocks noGrp="1"/>
          </p:cNvSpPr>
          <p:nvPr>
            <p:ph type="body"/>
          </p:nvPr>
        </p:nvSpPr>
        <p:spPr>
          <a:xfrm>
            <a:off x="1371600" y="4129920"/>
            <a:ext cx="3717720" cy="1962000"/>
          </a:xfrm>
          <a:prstGeom prst="rect">
            <a:avLst/>
          </a:prstGeom>
        </p:spPr>
        <p:txBody>
          <a:bodyPr lIns="90000" rIns="90000" tIns="46800" bIns="46800"/>
          <a:p>
            <a:endParaRPr/>
          </a:p>
        </p:txBody>
      </p:sp>
      <p:sp>
        <p:nvSpPr>
          <p:cNvPr id="282" name="PlaceHolder 4"/>
          <p:cNvSpPr>
            <a:spLocks noGrp="1"/>
          </p:cNvSpPr>
          <p:nvPr>
            <p:ph type="body"/>
          </p:nvPr>
        </p:nvSpPr>
        <p:spPr>
          <a:xfrm>
            <a:off x="5275440" y="1981080"/>
            <a:ext cx="3717720" cy="4113360"/>
          </a:xfrm>
          <a:prstGeom prst="rect">
            <a:avLst/>
          </a:prstGeom>
        </p:spPr>
        <p:txBody>
          <a:bodyPr lIns="90000" rIns="90000" tIns="46800" bIns="46800"/>
          <a:p>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284" name="PlaceHolder 2"/>
          <p:cNvSpPr>
            <a:spLocks noGrp="1"/>
          </p:cNvSpPr>
          <p:nvPr>
            <p:ph type="body"/>
          </p:nvPr>
        </p:nvSpPr>
        <p:spPr>
          <a:xfrm>
            <a:off x="1371600" y="1981080"/>
            <a:ext cx="3717720" cy="4113360"/>
          </a:xfrm>
          <a:prstGeom prst="rect">
            <a:avLst/>
          </a:prstGeom>
        </p:spPr>
        <p:txBody>
          <a:bodyPr lIns="90000" rIns="90000" tIns="46800" bIns="46800"/>
          <a:p>
            <a:endParaRPr/>
          </a:p>
        </p:txBody>
      </p:sp>
      <p:sp>
        <p:nvSpPr>
          <p:cNvPr id="285"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286"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288"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289"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290" name="PlaceHolder 4"/>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292" name="PlaceHolder 2"/>
          <p:cNvSpPr>
            <a:spLocks noGrp="1"/>
          </p:cNvSpPr>
          <p:nvPr>
            <p:ph type="body"/>
          </p:nvPr>
        </p:nvSpPr>
        <p:spPr>
          <a:xfrm>
            <a:off x="1371600" y="1981080"/>
            <a:ext cx="7618320" cy="1962000"/>
          </a:xfrm>
          <a:prstGeom prst="rect">
            <a:avLst/>
          </a:prstGeom>
        </p:spPr>
        <p:txBody>
          <a:bodyPr lIns="90000" rIns="90000" tIns="46800" bIns="46800"/>
          <a:p>
            <a:endParaRPr/>
          </a:p>
        </p:txBody>
      </p:sp>
      <p:sp>
        <p:nvSpPr>
          <p:cNvPr id="293" name="PlaceHolder 3"/>
          <p:cNvSpPr>
            <a:spLocks noGrp="1"/>
          </p:cNvSpPr>
          <p:nvPr>
            <p:ph type="body"/>
          </p:nvPr>
        </p:nvSpPr>
        <p:spPr>
          <a:xfrm>
            <a:off x="1371600" y="4129920"/>
            <a:ext cx="7618320" cy="1962000"/>
          </a:xfrm>
          <a:prstGeom prst="rect">
            <a:avLst/>
          </a:prstGeom>
        </p:spPr>
        <p:txBody>
          <a:bodyPr lIns="90000" rIns="90000" tIns="46800" bIns="46800"/>
          <a:p>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295" name="PlaceHolder 2"/>
          <p:cNvSpPr>
            <a:spLocks noGrp="1"/>
          </p:cNvSpPr>
          <p:nvPr>
            <p:ph type="body"/>
          </p:nvPr>
        </p:nvSpPr>
        <p:spPr>
          <a:xfrm>
            <a:off x="1371600" y="1981080"/>
            <a:ext cx="3717720" cy="1962000"/>
          </a:xfrm>
          <a:prstGeom prst="rect">
            <a:avLst/>
          </a:prstGeom>
        </p:spPr>
        <p:txBody>
          <a:bodyPr lIns="90000" rIns="90000" tIns="46800" bIns="46800"/>
          <a:p>
            <a:endParaRPr/>
          </a:p>
        </p:txBody>
      </p:sp>
      <p:sp>
        <p:nvSpPr>
          <p:cNvPr id="296" name="PlaceHolder 3"/>
          <p:cNvSpPr>
            <a:spLocks noGrp="1"/>
          </p:cNvSpPr>
          <p:nvPr>
            <p:ph type="body"/>
          </p:nvPr>
        </p:nvSpPr>
        <p:spPr>
          <a:xfrm>
            <a:off x="5275440" y="1981080"/>
            <a:ext cx="3717720" cy="1962000"/>
          </a:xfrm>
          <a:prstGeom prst="rect">
            <a:avLst/>
          </a:prstGeom>
        </p:spPr>
        <p:txBody>
          <a:bodyPr lIns="90000" rIns="90000" tIns="46800" bIns="46800"/>
          <a:p>
            <a:endParaRPr/>
          </a:p>
        </p:txBody>
      </p:sp>
      <p:sp>
        <p:nvSpPr>
          <p:cNvPr id="297" name="PlaceHolder 4"/>
          <p:cNvSpPr>
            <a:spLocks noGrp="1"/>
          </p:cNvSpPr>
          <p:nvPr>
            <p:ph type="body"/>
          </p:nvPr>
        </p:nvSpPr>
        <p:spPr>
          <a:xfrm>
            <a:off x="5275440" y="4129920"/>
            <a:ext cx="3717720" cy="1962000"/>
          </a:xfrm>
          <a:prstGeom prst="rect">
            <a:avLst/>
          </a:prstGeom>
        </p:spPr>
        <p:txBody>
          <a:bodyPr lIns="90000" rIns="90000" tIns="46800" bIns="46800"/>
          <a:p>
            <a:endParaRPr/>
          </a:p>
        </p:txBody>
      </p:sp>
      <p:sp>
        <p:nvSpPr>
          <p:cNvPr id="298" name="PlaceHolder 5"/>
          <p:cNvSpPr>
            <a:spLocks noGrp="1"/>
          </p:cNvSpPr>
          <p:nvPr>
            <p:ph type="body"/>
          </p:nvPr>
        </p:nvSpPr>
        <p:spPr>
          <a:xfrm>
            <a:off x="1371600" y="4129920"/>
            <a:ext cx="3717720" cy="1962000"/>
          </a:xfrm>
          <a:prstGeom prst="rect">
            <a:avLst/>
          </a:prstGeom>
        </p:spPr>
        <p:txBody>
          <a:bodyPr lIns="90000" rIns="90000" tIns="46800" bIns="46800"/>
          <a:p>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300"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
        <p:nvSpPr>
          <p:cNvPr id="301" name="PlaceHolder 3"/>
          <p:cNvSpPr>
            <a:spLocks noGrp="1"/>
          </p:cNvSpPr>
          <p:nvPr>
            <p:ph type="body"/>
          </p:nvPr>
        </p:nvSpPr>
        <p:spPr>
          <a:xfrm>
            <a:off x="1371600" y="1981080"/>
            <a:ext cx="7618320" cy="4113360"/>
          </a:xfrm>
          <a:prstGeom prst="rect">
            <a:avLst/>
          </a:prstGeom>
        </p:spPr>
        <p:txBody>
          <a:bodyPr lIns="90000" rIns="90000" tIns="46800" bIns="46800"/>
          <a:p>
            <a:endParaRPr/>
          </a:p>
        </p:txBody>
      </p:sp>
      <p:pic>
        <p:nvPicPr>
          <p:cNvPr id="302" name="" descr=""/>
          <p:cNvPicPr/>
          <p:nvPr/>
        </p:nvPicPr>
        <p:blipFill>
          <a:blip r:embed="rId2"/>
          <a:stretch/>
        </p:blipFill>
        <p:spPr>
          <a:xfrm>
            <a:off x="2603160" y="1981080"/>
            <a:ext cx="5155200" cy="4113360"/>
          </a:xfrm>
          <a:prstGeom prst="rect">
            <a:avLst/>
          </a:prstGeom>
          <a:ln>
            <a:noFill/>
          </a:ln>
        </p:spPr>
      </p:pic>
      <p:pic>
        <p:nvPicPr>
          <p:cNvPr id="303" name="" descr=""/>
          <p:cNvPicPr/>
          <p:nvPr/>
        </p:nvPicPr>
        <p:blipFill>
          <a:blip r:embed="rId3"/>
          <a:stretch/>
        </p:blipFill>
        <p:spPr>
          <a:xfrm>
            <a:off x="2603160" y="1981080"/>
            <a:ext cx="5155200" cy="4113360"/>
          </a:xfrm>
          <a:prstGeom prst="rect">
            <a:avLst/>
          </a:prstGeom>
          <a:ln>
            <a:noFill/>
          </a:ln>
        </p:spPr>
      </p:pic>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06"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307" name="PlaceHolder 2"/>
          <p:cNvSpPr>
            <a:spLocks noGrp="1"/>
          </p:cNvSpPr>
          <p:nvPr>
            <p:ph type="subTitle"/>
          </p:nvPr>
        </p:nvSpPr>
        <p:spPr>
          <a:xfrm>
            <a:off x="1371600" y="1981080"/>
            <a:ext cx="7618320" cy="4113360"/>
          </a:xfrm>
          <a:prstGeom prst="rect">
            <a:avLst/>
          </a:prstGeom>
        </p:spPr>
        <p:txBody>
          <a:bodyPr lIns="0" rIns="0" tIns="0" bIns="0" anchor="ctr"/>
          <a:p>
            <a:pPr algn="ctr"/>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1371240" y="533520"/>
            <a:ext cx="7542360" cy="1141200"/>
          </a:xfrm>
          <a:prstGeom prst="rect">
            <a:avLst/>
          </a:prstGeom>
        </p:spPr>
        <p:txBody>
          <a:bodyPr lIns="92160" rIns="92160" tIns="46080" bIns="46080" anchor="ctr"/>
          <a:p>
            <a:pPr algn="ctr"/>
            <a:endParaRPr/>
          </a:p>
        </p:txBody>
      </p:sp>
      <p:sp>
        <p:nvSpPr>
          <p:cNvPr id="309" name="PlaceHolder 2"/>
          <p:cNvSpPr>
            <a:spLocks noGrp="1"/>
          </p:cNvSpPr>
          <p:nvPr>
            <p:ph type="body"/>
          </p:nvPr>
        </p:nvSpPr>
        <p:spPr>
          <a:xfrm>
            <a:off x="1371600" y="1981080"/>
            <a:ext cx="7618320" cy="4113360"/>
          </a:xfrm>
          <a:prstGeom prst="rect">
            <a:avLst/>
          </a:prstGeom>
        </p:spPr>
        <p:txBody>
          <a:bodyPr lIns="90000" rIns="90000" tIns="46800" bIns="4680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28.jpe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31.jpe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34.jpeg"/><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9" Type="http://schemas.openxmlformats.org/officeDocument/2006/relationships/slideLayout" Target="../slideLayouts/slideLayout139.xml"/><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slideLayout" Target="../slideLayouts/slideLayout143.xml"/><Relationship Id="rId14"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37.jpeg"/><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slideLayout" Target="../slideLayouts/slideLayout154.xml"/><Relationship Id="rId13" Type="http://schemas.openxmlformats.org/officeDocument/2006/relationships/slideLayout" Target="../slideLayouts/slideLayout155.xml"/><Relationship Id="rId14"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40.jpeg"/><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9" Type="http://schemas.openxmlformats.org/officeDocument/2006/relationships/slideLayout" Target="../slideLayouts/slideLayout163.xml"/><Relationship Id="rId10" Type="http://schemas.openxmlformats.org/officeDocument/2006/relationships/slideLayout" Target="../slideLayouts/slideLayout164.xml"/><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43.jpeg"/><Relationship Id="rId3" Type="http://schemas.openxmlformats.org/officeDocument/2006/relationships/slideLayout" Target="../slideLayouts/slideLayout169.xml"/><Relationship Id="rId4" Type="http://schemas.openxmlformats.org/officeDocument/2006/relationships/slideLayout" Target="../slideLayouts/slideLayout170.xml"/><Relationship Id="rId5" Type="http://schemas.openxmlformats.org/officeDocument/2006/relationships/slideLayout" Target="../slideLayouts/slideLayout171.xml"/><Relationship Id="rId6" Type="http://schemas.openxmlformats.org/officeDocument/2006/relationships/slideLayout" Target="../slideLayouts/slideLayout172.xml"/><Relationship Id="rId7" Type="http://schemas.openxmlformats.org/officeDocument/2006/relationships/slideLayout" Target="../slideLayouts/slideLayout173.xml"/><Relationship Id="rId8" Type="http://schemas.openxmlformats.org/officeDocument/2006/relationships/slideLayout" Target="../slideLayouts/slideLayout174.xml"/><Relationship Id="rId9" Type="http://schemas.openxmlformats.org/officeDocument/2006/relationships/slideLayout" Target="../slideLayouts/slideLayout175.xml"/><Relationship Id="rId10" Type="http://schemas.openxmlformats.org/officeDocument/2006/relationships/slideLayout" Target="../slideLayouts/slideLayout176.xml"/><Relationship Id="rId11" Type="http://schemas.openxmlformats.org/officeDocument/2006/relationships/slideLayout" Target="../slideLayouts/slideLayout177.xml"/><Relationship Id="rId12" Type="http://schemas.openxmlformats.org/officeDocument/2006/relationships/slideLayout" Target="../slideLayouts/slideLayout178.xml"/><Relationship Id="rId13" Type="http://schemas.openxmlformats.org/officeDocument/2006/relationships/slideLayout" Target="../slideLayouts/slideLayout179.xml"/><Relationship Id="rId14"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46.jpeg"/><Relationship Id="rId3" Type="http://schemas.openxmlformats.org/officeDocument/2006/relationships/slideLayout" Target="../slideLayouts/slideLayout181.xml"/><Relationship Id="rId4" Type="http://schemas.openxmlformats.org/officeDocument/2006/relationships/slideLayout" Target="../slideLayouts/slideLayout182.xml"/><Relationship Id="rId5" Type="http://schemas.openxmlformats.org/officeDocument/2006/relationships/slideLayout" Target="../slideLayouts/slideLayout183.xml"/><Relationship Id="rId6" Type="http://schemas.openxmlformats.org/officeDocument/2006/relationships/slideLayout" Target="../slideLayouts/slideLayout184.xml"/><Relationship Id="rId7" Type="http://schemas.openxmlformats.org/officeDocument/2006/relationships/slideLayout" Target="../slideLayouts/slideLayout185.xml"/><Relationship Id="rId8" Type="http://schemas.openxmlformats.org/officeDocument/2006/relationships/slideLayout" Target="../slideLayouts/slideLayout186.xml"/><Relationship Id="rId9" Type="http://schemas.openxmlformats.org/officeDocument/2006/relationships/slideLayout" Target="../slideLayouts/slideLayout187.xml"/><Relationship Id="rId10" Type="http://schemas.openxmlformats.org/officeDocument/2006/relationships/slideLayout" Target="../slideLayouts/slideLayout188.xml"/><Relationship Id="rId11" Type="http://schemas.openxmlformats.org/officeDocument/2006/relationships/slideLayout" Target="../slideLayouts/slideLayout189.xml"/><Relationship Id="rId12" Type="http://schemas.openxmlformats.org/officeDocument/2006/relationships/slideLayout" Target="../slideLayouts/slideLayout190.xml"/><Relationship Id="rId13" Type="http://schemas.openxmlformats.org/officeDocument/2006/relationships/slideLayout" Target="../slideLayouts/slideLayout191.xml"/><Relationship Id="rId14"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49.jpeg"/><Relationship Id="rId3" Type="http://schemas.openxmlformats.org/officeDocument/2006/relationships/slideLayout" Target="../slideLayouts/slideLayout193.xml"/><Relationship Id="rId4" Type="http://schemas.openxmlformats.org/officeDocument/2006/relationships/slideLayout" Target="../slideLayouts/slideLayout194.xml"/><Relationship Id="rId5" Type="http://schemas.openxmlformats.org/officeDocument/2006/relationships/slideLayout" Target="../slideLayouts/slideLayout195.xml"/><Relationship Id="rId6" Type="http://schemas.openxmlformats.org/officeDocument/2006/relationships/slideLayout" Target="../slideLayouts/slideLayout196.xml"/><Relationship Id="rId7" Type="http://schemas.openxmlformats.org/officeDocument/2006/relationships/slideLayout" Target="../slideLayouts/slideLayout197.xml"/><Relationship Id="rId8" Type="http://schemas.openxmlformats.org/officeDocument/2006/relationships/slideLayout" Target="../slideLayouts/slideLayout198.xml"/><Relationship Id="rId9" Type="http://schemas.openxmlformats.org/officeDocument/2006/relationships/slideLayout" Target="../slideLayouts/slideLayout199.xml"/><Relationship Id="rId10" Type="http://schemas.openxmlformats.org/officeDocument/2006/relationships/slideLayout" Target="../slideLayouts/slideLayout200.xml"/><Relationship Id="rId11" Type="http://schemas.openxmlformats.org/officeDocument/2006/relationships/slideLayout" Target="../slideLayouts/slideLayout201.xml"/><Relationship Id="rId12" Type="http://schemas.openxmlformats.org/officeDocument/2006/relationships/slideLayout" Target="../slideLayouts/slideLayout202.xml"/><Relationship Id="rId13" Type="http://schemas.openxmlformats.org/officeDocument/2006/relationships/slideLayout" Target="../slideLayouts/slideLayout203.xml"/><Relationship Id="rId14"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52.jpeg"/><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slideLayout" Target="../slideLayouts/slideLayout209.xml"/><Relationship Id="rId8" Type="http://schemas.openxmlformats.org/officeDocument/2006/relationships/slideLayout" Target="../slideLayouts/slideLayout210.xml"/><Relationship Id="rId9" Type="http://schemas.openxmlformats.org/officeDocument/2006/relationships/slideLayout" Target="../slideLayouts/slideLayout211.xml"/><Relationship Id="rId10" Type="http://schemas.openxmlformats.org/officeDocument/2006/relationships/slideLayout" Target="../slideLayouts/slideLayout212.xml"/><Relationship Id="rId11" Type="http://schemas.openxmlformats.org/officeDocument/2006/relationships/slideLayout" Target="../slideLayouts/slideLayout213.xml"/><Relationship Id="rId12" Type="http://schemas.openxmlformats.org/officeDocument/2006/relationships/slideLayout" Target="../slideLayouts/slideLayout214.xml"/><Relationship Id="rId13" Type="http://schemas.openxmlformats.org/officeDocument/2006/relationships/slideLayout" Target="../slideLayouts/slideLayout215.xml"/><Relationship Id="rId14" Type="http://schemas.openxmlformats.org/officeDocument/2006/relationships/slideLayout" Target="../slideLayouts/slideLayout216.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0.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3.jpe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6.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9.jpe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22.jpe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25.jpe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e9e2b6"/>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371240" y="533520"/>
            <a:ext cx="7542360" cy="1141200"/>
          </a:xfrm>
          <a:prstGeom prst="rect">
            <a:avLst/>
          </a:prstGeom>
        </p:spPr>
        <p:txBody>
          <a:bodyPr lIns="92160" rIns="92160" tIns="46080" bIns="46080" anchor="ctr"/>
          <a:p>
            <a:pPr algn="ctr"/>
            <a:r>
              <a:rPr lang="pl-PL" sz="3800">
                <a:latin typeface="Times New Roman"/>
              </a:rPr>
              <a:t>Kliknij, aby edytować format tekstu tytułu</a:t>
            </a:r>
            <a:endParaRPr/>
          </a:p>
        </p:txBody>
      </p:sp>
      <p:sp>
        <p:nvSpPr>
          <p:cNvPr id="1" name="CustomShape 2"/>
          <p:cNvSpPr/>
          <p:nvPr/>
        </p:nvSpPr>
        <p:spPr>
          <a:xfrm>
            <a:off x="1371600" y="6248520"/>
            <a:ext cx="1676520" cy="457200"/>
          </a:xfrm>
          <a:prstGeom prst="rect">
            <a:avLst/>
          </a:prstGeom>
          <a:noFill/>
          <a:ln>
            <a:noFill/>
          </a:ln>
        </p:spPr>
        <p:style>
          <a:lnRef idx="0"/>
          <a:fillRef idx="0"/>
          <a:effectRef idx="0"/>
          <a:fontRef idx="minor"/>
        </p:style>
      </p:sp>
      <p:sp>
        <p:nvSpPr>
          <p:cNvPr id="2" name="CustomShape 3"/>
          <p:cNvSpPr/>
          <p:nvPr/>
        </p:nvSpPr>
        <p:spPr>
          <a:xfrm>
            <a:off x="3429000" y="6248520"/>
            <a:ext cx="3429000" cy="457200"/>
          </a:xfrm>
          <a:prstGeom prst="rect">
            <a:avLst/>
          </a:prstGeom>
          <a:noFill/>
          <a:ln>
            <a:noFill/>
          </a:ln>
        </p:spPr>
        <p:style>
          <a:lnRef idx="0"/>
          <a:fillRef idx="0"/>
          <a:effectRef idx="0"/>
          <a:fontRef idx="minor"/>
        </p:style>
      </p:sp>
      <p:sp>
        <p:nvSpPr>
          <p:cNvPr id="3" name="PlaceHolder 4"/>
          <p:cNvSpPr>
            <a:spLocks noGrp="1"/>
          </p:cNvSpPr>
          <p:nvPr>
            <p:ph type="sldNum"/>
          </p:nvPr>
        </p:nvSpPr>
        <p:spPr>
          <a:xfrm>
            <a:off x="7238880" y="6248160"/>
            <a:ext cx="1903680" cy="455400"/>
          </a:xfrm>
          <a:prstGeom prst="rect">
            <a:avLst/>
          </a:prstGeom>
        </p:spPr>
        <p:txBody>
          <a:bodyPr lIns="90000" rIns="90000" tIns="46800" bIns="46800"/>
          <a:p>
            <a:pPr/>
            <a:fld id="{EB18D9AF-C16A-48FA-98F0-949D482E7030}" type="slidenum">
              <a:rPr lang="en-US" sz="2400">
                <a:latin typeface="Times New Roman"/>
              </a:rPr>
              <a:t>&lt;numer&gt;</a:t>
            </a:fld>
            <a:endParaRPr/>
          </a:p>
        </p:txBody>
      </p:sp>
      <p:pic>
        <p:nvPicPr>
          <p:cNvPr id="4" name="" descr=""/>
          <p:cNvPicPr/>
          <p:nvPr/>
        </p:nvPicPr>
        <p:blipFill>
          <a:blip r:embed="rId2"/>
          <a:stretch/>
        </p:blipFill>
        <p:spPr>
          <a:xfrm>
            <a:off x="0" y="0"/>
            <a:ext cx="1219320" cy="6858000"/>
          </a:xfrm>
          <a:prstGeom prst="rect">
            <a:avLst/>
          </a:prstGeom>
          <a:ln>
            <a:noFill/>
          </a:ln>
        </p:spPr>
      </p:pic>
      <p:sp>
        <p:nvSpPr>
          <p:cNvPr id="5" name="PlaceHolder 5"/>
          <p:cNvSpPr>
            <a:spLocks noGrp="1"/>
          </p:cNvSpPr>
          <p:nvPr>
            <p:ph type="body"/>
          </p:nvPr>
        </p:nvSpPr>
        <p:spPr>
          <a:xfrm>
            <a:off x="1371600" y="1981080"/>
            <a:ext cx="7618320" cy="4113360"/>
          </a:xfrm>
          <a:prstGeom prst="rect">
            <a:avLst/>
          </a:prstGeom>
        </p:spPr>
        <p:txBody>
          <a:bodyPr lIns="90000" rIns="90000" tIns="46800" bIns="46800"/>
          <a:p>
            <a:pPr/>
            <a:r>
              <a:rPr lang="pl-PL" sz="3200">
                <a:latin typeface="Times New Roman"/>
              </a:rPr>
              <a:t>Kliknij, aby edytować format tekstu konspektu</a:t>
            </a:r>
            <a:endParaRPr/>
          </a:p>
          <a:p>
            <a:pPr lvl="1">
              <a:buFont typeface="Times New Roman"/>
              <a:buChar char="–"/>
            </a:pPr>
            <a:r>
              <a:rPr lang="pl-PL" sz="2800">
                <a:latin typeface="Times New Roman"/>
              </a:rPr>
              <a:t>Drugi poziom konspektu</a:t>
            </a:r>
            <a:endParaRPr/>
          </a:p>
          <a:p>
            <a:pPr lvl="2">
              <a:buFont typeface="Times New Roman"/>
              <a:buChar char="•"/>
            </a:pPr>
            <a:r>
              <a:rPr lang="pl-PL" sz="2400">
                <a:latin typeface="Times New Roman"/>
              </a:rPr>
              <a:t>Trzeci poziom konspektu</a:t>
            </a:r>
            <a:endParaRPr/>
          </a:p>
          <a:p>
            <a:pPr lvl="3">
              <a:buFont typeface="Times New Roman"/>
              <a:buChar char="–"/>
            </a:pPr>
            <a:r>
              <a:rPr lang="pl-PL" sz="2000">
                <a:latin typeface="Times New Roman"/>
              </a:rPr>
              <a:t>Czwarty poziom konspektu</a:t>
            </a:r>
            <a:endParaRPr/>
          </a:p>
          <a:p>
            <a:pPr lvl="4">
              <a:buFont typeface="Times New Roman"/>
              <a:buChar char="»"/>
            </a:pPr>
            <a:r>
              <a:rPr lang="pl-PL" sz="2000">
                <a:latin typeface="Times New Roman"/>
              </a:rPr>
              <a:t>Piąty poziom konspektu</a:t>
            </a:r>
            <a:endParaRPr/>
          </a:p>
          <a:p>
            <a:pPr lvl="5">
              <a:buFont typeface="Times New Roman"/>
              <a:buChar char="»"/>
            </a:pPr>
            <a:r>
              <a:rPr lang="pl-PL" sz="2000">
                <a:latin typeface="Times New Roman"/>
              </a:rPr>
              <a:t>Szósty poziom konspektu</a:t>
            </a:r>
            <a:endParaRPr/>
          </a:p>
          <a:p>
            <a:pPr lvl="6">
              <a:buFont typeface="Times New Roman"/>
              <a:buChar char="»"/>
            </a:pPr>
            <a:r>
              <a:rPr lang="pl-PL" sz="2000">
                <a:latin typeface="Times New Roman"/>
              </a:rPr>
              <a:t>Siódmy poziom konspektu</a:t>
            </a:r>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340" name="PlaceHolder 1"/>
          <p:cNvSpPr>
            <a:spLocks noGrp="1"/>
          </p:cNvSpPr>
          <p:nvPr>
            <p:ph type="subTitle"/>
          </p:nvPr>
        </p:nvSpPr>
        <p:spPr>
          <a:xfrm>
            <a:off x="456840" y="3700080"/>
            <a:ext cx="8304120" cy="1141560"/>
          </a:xfrm>
          <a:prstGeom prst="rect">
            <a:avLst/>
          </a:prstGeom>
        </p:spPr>
        <p:txBody>
          <a:bodyPr lIns="90000" rIns="90000" tIns="45000" bIns="45000"/>
          <a:p>
            <a:pPr algn="ctr"/>
            <a:r>
              <a:rPr lang="pl-PL" sz="3200">
                <a:latin typeface="Arial"/>
              </a:rPr>
              <a:t>Kliknij, aby dodać tekst</a:t>
            </a:r>
            <a:endParaRPr/>
          </a:p>
        </p:txBody>
      </p:sp>
      <p:sp>
        <p:nvSpPr>
          <p:cNvPr id="341" name="PlaceHolder 2"/>
          <p:cNvSpPr>
            <a:spLocks noGrp="1"/>
          </p:cNvSpPr>
          <p:nvPr>
            <p:ph type="title"/>
          </p:nvPr>
        </p:nvSpPr>
        <p:spPr>
          <a:xfrm>
            <a:off x="456840" y="1433160"/>
            <a:ext cx="8304120" cy="1979640"/>
          </a:xfrm>
          <a:prstGeom prst="rect">
            <a:avLst/>
          </a:prstGeom>
        </p:spPr>
        <p:txBody>
          <a:bodyPr lIns="90000" rIns="90000" tIns="45000" bIns="45000" anchor="b"/>
          <a:p>
            <a:r>
              <a:rPr lang="pl-PL" sz="800">
                <a:latin typeface="Constantia"/>
              </a:rPr>
              <a:t>Kliknij, aby edytować format tekstu tytułu</a:t>
            </a:r>
            <a:endParaRPr/>
          </a:p>
        </p:txBody>
      </p:sp>
      <p:sp>
        <p:nvSpPr>
          <p:cNvPr id="342" name="Line 3"/>
          <p:cNvSpPr/>
          <p:nvPr/>
        </p:nvSpPr>
        <p:spPr>
          <a:xfrm>
            <a:off x="1463760" y="3549600"/>
            <a:ext cx="2971800" cy="1800"/>
          </a:xfrm>
          <a:prstGeom prst="line">
            <a:avLst/>
          </a:prstGeom>
          <a:ln w="9360">
            <a:solidFill>
              <a:srgbClr val="e8e9e7"/>
            </a:solidFill>
            <a:round/>
          </a:ln>
        </p:spPr>
      </p:sp>
      <p:sp>
        <p:nvSpPr>
          <p:cNvPr id="343" name="Line 4"/>
          <p:cNvSpPr/>
          <p:nvPr/>
        </p:nvSpPr>
        <p:spPr>
          <a:xfrm>
            <a:off x="4708440" y="3549600"/>
            <a:ext cx="2971800" cy="1800"/>
          </a:xfrm>
          <a:prstGeom prst="line">
            <a:avLst/>
          </a:prstGeom>
          <a:ln w="9360">
            <a:solidFill>
              <a:srgbClr val="e8e9e7"/>
            </a:solidFill>
            <a:round/>
          </a:ln>
        </p:spPr>
      </p:sp>
      <p:sp>
        <p:nvSpPr>
          <p:cNvPr id="344" name="CustomShape 5"/>
          <p:cNvSpPr/>
          <p:nvPr/>
        </p:nvSpPr>
        <p:spPr>
          <a:xfrm>
            <a:off x="4540320" y="3525840"/>
            <a:ext cx="46080" cy="46080"/>
          </a:xfrm>
          <a:prstGeom prst="rect">
            <a:avLst/>
          </a:prstGeom>
          <a:solidFill>
            <a:srgbClr val="f3a447"/>
          </a:solidFill>
          <a:ln w="38160">
            <a:solidFill>
              <a:srgbClr val="f3a447"/>
            </a:solidFill>
            <a:round/>
          </a:ln>
        </p:spPr>
        <p:style>
          <a:lnRef idx="0"/>
          <a:fillRef idx="0"/>
          <a:effectRef idx="0"/>
          <a:fontRef idx="minor"/>
        </p:style>
      </p:sp>
      <p:sp>
        <p:nvSpPr>
          <p:cNvPr id="345" name="PlaceHolder 6"/>
          <p:cNvSpPr>
            <a:spLocks noGrp="1"/>
          </p:cNvSpPr>
          <p:nvPr>
            <p:ph type="dt"/>
          </p:nvPr>
        </p:nvSpPr>
        <p:spPr>
          <a:xfrm>
            <a:off x="5791320" y="6203520"/>
            <a:ext cx="2589120" cy="382680"/>
          </a:xfrm>
          <a:prstGeom prst="rect">
            <a:avLst/>
          </a:prstGeom>
        </p:spPr>
        <p:txBody>
          <a:bodyPr lIns="0" rIns="0" tIns="0" bIns="0" anchor="ctr"/>
          <a:p>
            <a:pPr>
              <a:lnSpc>
                <a:spcPct val="100000"/>
              </a:lnSpc>
            </a:pPr>
            <a:r>
              <a:rPr lang="pl-PL" sz="1200">
                <a:solidFill>
                  <a:srgbClr val="fefac9"/>
                </a:solidFill>
                <a:latin typeface="Constantia"/>
                <a:ea typeface="DejaVu Sans"/>
              </a:rPr>
              <a:t>16.06.15</a:t>
            </a:r>
            <a:endParaRPr/>
          </a:p>
        </p:txBody>
      </p:sp>
      <p:sp>
        <p:nvSpPr>
          <p:cNvPr id="346" name="PlaceHolder 7"/>
          <p:cNvSpPr>
            <a:spLocks noGrp="1"/>
          </p:cNvSpPr>
          <p:nvPr>
            <p:ph type="sldNum"/>
          </p:nvPr>
        </p:nvSpPr>
        <p:spPr>
          <a:xfrm>
            <a:off x="8410320" y="6181560"/>
            <a:ext cx="608040" cy="455760"/>
          </a:xfrm>
          <a:prstGeom prst="rect">
            <a:avLst/>
          </a:prstGeom>
        </p:spPr>
        <p:txBody>
          <a:bodyPr lIns="0" rIns="0" tIns="0" bIns="0" anchor="ctr"/>
          <a:p>
            <a:pPr algn="ctr">
              <a:lnSpc>
                <a:spcPct val="100000"/>
              </a:lnSpc>
            </a:pPr>
            <a:fld id="{D467F2F6-4585-4A5F-B9D1-A7465895915E}" type="slidenum">
              <a:rPr lang="pl-PL" sz="1600">
                <a:solidFill>
                  <a:srgbClr val="fefac9"/>
                </a:solidFill>
                <a:latin typeface="Constantia"/>
                <a:ea typeface="DejaVu Sans"/>
              </a:rPr>
              <a:t>&lt;numer&gt;</a:t>
            </a:fld>
            <a:endParaRPr/>
          </a:p>
        </p:txBody>
      </p:sp>
      <p:sp>
        <p:nvSpPr>
          <p:cNvPr id="347" name="CustomShape 8"/>
          <p:cNvSpPr/>
          <p:nvPr/>
        </p:nvSpPr>
        <p:spPr>
          <a:xfrm>
            <a:off x="2133720" y="6203880"/>
            <a:ext cx="3581280" cy="384120"/>
          </a:xfrm>
          <a:prstGeom prst="rect">
            <a:avLst/>
          </a:prstGeom>
          <a:noFill/>
          <a:ln>
            <a:noFill/>
          </a:ln>
        </p:spPr>
        <p:style>
          <a:lnRef idx="0"/>
          <a:fillRef idx="0"/>
          <a:effectRef idx="0"/>
          <a:fontRef idx="minor"/>
        </p:style>
      </p:sp>
      <p:sp>
        <p:nvSpPr>
          <p:cNvPr id="348" name="PlaceHolder 9"/>
          <p:cNvSpPr>
            <a:spLocks noGrp="1"/>
          </p:cNvSpPr>
          <p:nvPr>
            <p:ph type="body"/>
          </p:nvPr>
        </p:nvSpPr>
        <p:spPr>
          <a:xfrm>
            <a:off x="457200" y="1604520"/>
            <a:ext cx="8229240" cy="3977280"/>
          </a:xfrm>
          <a:prstGeom prst="rect">
            <a:avLst/>
          </a:prstGeom>
        </p:spPr>
        <p:txBody>
          <a:bodyPr lIns="0" rIns="0" tIns="0" bIns="0"/>
          <a:p>
            <a:pPr/>
            <a:r>
              <a:rPr lang="pl-PL" sz="2600">
                <a:latin typeface="Constantia"/>
              </a:rPr>
              <a:t>Kliknij, aby edytować format tekstu konspektu</a:t>
            </a:r>
            <a:endParaRPr/>
          </a:p>
          <a:p>
            <a:pPr lvl="1">
              <a:buFont typeface="Times New Roman"/>
              <a:buChar char="–"/>
            </a:pPr>
            <a:r>
              <a:rPr lang="pl-PL" sz="2100">
                <a:latin typeface="Constantia"/>
              </a:rPr>
              <a:t>Drugi poziom konspektu</a:t>
            </a:r>
            <a:endParaRPr/>
          </a:p>
          <a:p>
            <a:pPr lvl="2">
              <a:buFont typeface="Times New Roman"/>
              <a:buChar char="•"/>
            </a:pPr>
            <a:r>
              <a:rPr lang="pl-PL" sz="1900">
                <a:latin typeface="Constantia"/>
              </a:rPr>
              <a:t>Trzeci poziom konspektu</a:t>
            </a:r>
            <a:endParaRPr/>
          </a:p>
          <a:p>
            <a:pPr lvl="3">
              <a:buFont typeface="Times New Roman"/>
              <a:buChar char="–"/>
            </a:pPr>
            <a:r>
              <a:rPr lang="pl-PL" sz="1600">
                <a:latin typeface="Constantia"/>
              </a:rPr>
              <a:t>Czwarty poziom konspektu</a:t>
            </a:r>
            <a:endParaRPr/>
          </a:p>
          <a:p>
            <a:pPr lvl="4">
              <a:buFont typeface="Times New Roman"/>
              <a:buChar char="»"/>
            </a:pPr>
            <a:r>
              <a:rPr lang="pl-PL" sz="2000">
                <a:latin typeface="Constantia"/>
              </a:rPr>
              <a:t>Piąty poziom konspektu</a:t>
            </a:r>
            <a:endParaRPr/>
          </a:p>
          <a:p>
            <a:pPr lvl="5">
              <a:buFont typeface="Times New Roman"/>
              <a:buChar char="»"/>
            </a:pPr>
            <a:r>
              <a:rPr lang="pl-PL" sz="2000">
                <a:latin typeface="Constantia"/>
              </a:rPr>
              <a:t>Szósty poziom konspektu</a:t>
            </a:r>
            <a:endParaRPr/>
          </a:p>
          <a:p>
            <a:pPr lvl="6">
              <a:buFont typeface="Times New Roman"/>
              <a:buChar char="»"/>
            </a:pPr>
            <a:r>
              <a:rPr lang="pl-PL" sz="2000">
                <a:latin typeface="Constantia"/>
              </a:rPr>
              <a:t>Siódmy poziom konspektu</a:t>
            </a:r>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383" name="PlaceHolder 1"/>
          <p:cNvSpPr>
            <a:spLocks noGrp="1"/>
          </p:cNvSpPr>
          <p:nvPr>
            <p:ph type="dt"/>
          </p:nvPr>
        </p:nvSpPr>
        <p:spPr>
          <a:xfrm>
            <a:off x="5791320" y="6203520"/>
            <a:ext cx="2589120" cy="382680"/>
          </a:xfrm>
          <a:prstGeom prst="rect">
            <a:avLst/>
          </a:prstGeom>
        </p:spPr>
        <p:txBody>
          <a:bodyPr lIns="0" rIns="0" tIns="0" bIns="0" anchor="ctr"/>
          <a:p>
            <a:pPr>
              <a:lnSpc>
                <a:spcPct val="100000"/>
              </a:lnSpc>
            </a:pPr>
            <a:r>
              <a:rPr lang="pl-PL" sz="1200">
                <a:solidFill>
                  <a:srgbClr val="fefac9"/>
                </a:solidFill>
                <a:latin typeface="Constantia"/>
                <a:ea typeface="DejaVu Sans"/>
              </a:rPr>
              <a:t>16.06.15</a:t>
            </a:r>
            <a:endParaRPr/>
          </a:p>
        </p:txBody>
      </p:sp>
      <p:sp>
        <p:nvSpPr>
          <p:cNvPr id="384" name="CustomShape 2"/>
          <p:cNvSpPr/>
          <p:nvPr/>
        </p:nvSpPr>
        <p:spPr>
          <a:xfrm>
            <a:off x="2133720" y="6203880"/>
            <a:ext cx="3581280" cy="384120"/>
          </a:xfrm>
          <a:prstGeom prst="rect">
            <a:avLst/>
          </a:prstGeom>
          <a:noFill/>
          <a:ln>
            <a:noFill/>
          </a:ln>
        </p:spPr>
        <p:style>
          <a:lnRef idx="0"/>
          <a:fillRef idx="0"/>
          <a:effectRef idx="0"/>
          <a:fontRef idx="minor"/>
        </p:style>
      </p:sp>
      <p:sp>
        <p:nvSpPr>
          <p:cNvPr id="385" name="PlaceHolder 3"/>
          <p:cNvSpPr>
            <a:spLocks noGrp="1"/>
          </p:cNvSpPr>
          <p:nvPr>
            <p:ph type="sldNum"/>
          </p:nvPr>
        </p:nvSpPr>
        <p:spPr>
          <a:xfrm>
            <a:off x="8410320" y="6181560"/>
            <a:ext cx="608040" cy="455760"/>
          </a:xfrm>
          <a:prstGeom prst="rect">
            <a:avLst/>
          </a:prstGeom>
        </p:spPr>
        <p:txBody>
          <a:bodyPr lIns="0" rIns="0" tIns="0" bIns="0" anchor="ctr"/>
          <a:p>
            <a:pPr algn="ctr">
              <a:lnSpc>
                <a:spcPct val="100000"/>
              </a:lnSpc>
            </a:pPr>
            <a:fld id="{7FA5BB0C-2B66-445A-A2DB-B178558276BA}" type="slidenum">
              <a:rPr lang="pl-PL" sz="1600">
                <a:solidFill>
                  <a:srgbClr val="fefac9"/>
                </a:solidFill>
                <a:latin typeface="Constantia"/>
                <a:ea typeface="DejaVu Sans"/>
              </a:rPr>
              <a:t>&lt;numer&gt;</a:t>
            </a:fld>
            <a:endParaRPr/>
          </a:p>
        </p:txBody>
      </p:sp>
      <p:sp>
        <p:nvSpPr>
          <p:cNvPr id="386" name="PlaceHolder 4"/>
          <p:cNvSpPr>
            <a:spLocks noGrp="1"/>
          </p:cNvSpPr>
          <p:nvPr>
            <p:ph type="title"/>
          </p:nvPr>
        </p:nvSpPr>
        <p:spPr>
          <a:xfrm>
            <a:off x="457200" y="272520"/>
            <a:ext cx="8228160" cy="1143000"/>
          </a:xfrm>
          <a:prstGeom prst="rect">
            <a:avLst/>
          </a:prstGeom>
        </p:spPr>
        <p:txBody>
          <a:bodyPr lIns="0" rIns="0" tIns="0" bIns="0" anchor="ctr"/>
          <a:p>
            <a:r>
              <a:rPr lang="pl-PL" sz="1000">
                <a:latin typeface="Constantia"/>
              </a:rPr>
              <a:t>Kliknij, aby edytować format tekstu tytułu</a:t>
            </a:r>
            <a:endParaRPr/>
          </a:p>
        </p:txBody>
      </p:sp>
      <p:sp>
        <p:nvSpPr>
          <p:cNvPr id="387" name="PlaceHolder 5"/>
          <p:cNvSpPr>
            <a:spLocks noGrp="1"/>
          </p:cNvSpPr>
          <p:nvPr>
            <p:ph type="body"/>
          </p:nvPr>
        </p:nvSpPr>
        <p:spPr>
          <a:xfrm>
            <a:off x="457200" y="1604880"/>
            <a:ext cx="8228160" cy="3975120"/>
          </a:xfrm>
          <a:prstGeom prst="rect">
            <a:avLst/>
          </a:prstGeom>
        </p:spPr>
        <p:txBody>
          <a:bodyPr lIns="0" rIns="0" tIns="6480" bIns="0"/>
          <a:p>
            <a:pPr/>
            <a:r>
              <a:rPr lang="pl-PL" sz="2600">
                <a:latin typeface="Constantia"/>
              </a:rPr>
              <a:t>Kliknij, aby edytować format tekstu konspektu</a:t>
            </a:r>
            <a:endParaRPr/>
          </a:p>
          <a:p>
            <a:pPr lvl="1">
              <a:buFont typeface="Times New Roman"/>
              <a:buChar char="–"/>
            </a:pPr>
            <a:r>
              <a:rPr lang="pl-PL" sz="2100">
                <a:latin typeface="Constantia"/>
              </a:rPr>
              <a:t>Drugi poziom konspektu</a:t>
            </a:r>
            <a:endParaRPr/>
          </a:p>
          <a:p>
            <a:pPr lvl="2">
              <a:buFont typeface="Times New Roman"/>
              <a:buChar char="•"/>
            </a:pPr>
            <a:r>
              <a:rPr lang="pl-PL" sz="1900">
                <a:latin typeface="Constantia"/>
              </a:rPr>
              <a:t>Trzeci poziom konspektu</a:t>
            </a:r>
            <a:endParaRPr/>
          </a:p>
          <a:p>
            <a:pPr lvl="3">
              <a:buFont typeface="Times New Roman"/>
              <a:buChar char="–"/>
            </a:pPr>
            <a:r>
              <a:rPr lang="pl-PL" sz="1600">
                <a:latin typeface="Constantia"/>
              </a:rPr>
              <a:t>Czwarty poziom konspektu</a:t>
            </a:r>
            <a:endParaRPr/>
          </a:p>
          <a:p>
            <a:pPr lvl="4">
              <a:buFont typeface="Times New Roman"/>
              <a:buChar char="»"/>
            </a:pPr>
            <a:r>
              <a:rPr lang="pl-PL" sz="2000">
                <a:latin typeface="Constantia"/>
              </a:rPr>
              <a:t>Piąty poziom konspektu</a:t>
            </a:r>
            <a:endParaRPr/>
          </a:p>
          <a:p>
            <a:pPr lvl="5">
              <a:buFont typeface="Times New Roman"/>
              <a:buChar char="»"/>
            </a:pPr>
            <a:r>
              <a:rPr lang="pl-PL" sz="2000">
                <a:latin typeface="Constantia"/>
              </a:rPr>
              <a:t>Szósty poziom konspektu</a:t>
            </a:r>
            <a:endParaRPr/>
          </a:p>
          <a:p>
            <a:pPr lvl="6">
              <a:buFont typeface="Times New Roman"/>
              <a:buChar char="»"/>
            </a:pPr>
            <a:r>
              <a:rPr lang="pl-PL" sz="2000">
                <a:latin typeface="Constantia"/>
              </a:rPr>
              <a:t>Siódmy poziom konspektu</a:t>
            </a:r>
            <a:endParaRPr/>
          </a:p>
        </p:txBody>
      </p:sp>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422" name="PlaceHolder 1"/>
          <p:cNvSpPr>
            <a:spLocks noGrp="1"/>
          </p:cNvSpPr>
          <p:nvPr>
            <p:ph type="title"/>
          </p:nvPr>
        </p:nvSpPr>
        <p:spPr>
          <a:xfrm>
            <a:off x="457200" y="274680"/>
            <a:ext cx="8228160" cy="1141200"/>
          </a:xfrm>
          <a:prstGeom prst="rect">
            <a:avLst/>
          </a:prstGeom>
        </p:spPr>
        <p:txBody>
          <a:bodyPr anchor="ctr"/>
          <a:p>
            <a:r>
              <a:rPr lang="pl-PL" sz="100">
                <a:latin typeface="Calibri"/>
              </a:rPr>
              <a:t>Kliknij, aby edytować format tekstu tytułu</a:t>
            </a:r>
            <a:endParaRPr/>
          </a:p>
        </p:txBody>
      </p:sp>
      <p:sp>
        <p:nvSpPr>
          <p:cNvPr id="423" name="PlaceHolder 2"/>
          <p:cNvSpPr>
            <a:spLocks noGrp="1"/>
          </p:cNvSpPr>
          <p:nvPr>
            <p:ph type="body"/>
          </p:nvPr>
        </p:nvSpPr>
        <p:spPr>
          <a:xfrm>
            <a:off x="457200" y="1600200"/>
            <a:ext cx="8228160" cy="4524480"/>
          </a:xfrm>
          <a:prstGeom prst="rect">
            <a:avLst/>
          </a:prstGeom>
        </p:spPr>
        <p:txBody>
          <a:bodyPr/>
          <a:p>
            <a:pPr/>
            <a:r>
              <a:rPr lang="pl-PL" sz="3200">
                <a:latin typeface="Calibri"/>
              </a:rPr>
              <a:t>Kliknij, aby edytować format tekstu konspektu</a:t>
            </a:r>
            <a:endParaRPr/>
          </a:p>
          <a:p>
            <a:pPr lvl="1">
              <a:buFont typeface="Times New Roman"/>
              <a:buChar char="–"/>
            </a:pPr>
            <a:r>
              <a:rPr lang="pl-PL" sz="2400">
                <a:latin typeface="Calibri"/>
              </a:rPr>
              <a:t>Drugi poziom konspektu</a:t>
            </a:r>
            <a:endParaRPr/>
          </a:p>
          <a:p>
            <a:pPr lvl="2">
              <a:buFont typeface="Times New Roman"/>
              <a:buChar char="•"/>
            </a:pPr>
            <a:r>
              <a:rPr lang="pl-PL" sz="2000">
                <a:latin typeface="Calibri"/>
              </a:rPr>
              <a:t>Trzeci poziom konspektu</a:t>
            </a:r>
            <a:endParaRPr/>
          </a:p>
          <a:p>
            <a:pPr lvl="3">
              <a:buFont typeface="Times New Roman"/>
              <a:buChar char="–"/>
            </a:pPr>
            <a:r>
              <a:rPr lang="pl-PL" sz="2000">
                <a:latin typeface="Calibri"/>
              </a:rPr>
              <a:t>Czwarty poziom konspektu</a:t>
            </a:r>
            <a:endParaRPr/>
          </a:p>
          <a:p>
            <a:pPr lvl="4">
              <a:buFont typeface="Times New Roman"/>
              <a:buChar char="»"/>
            </a:pPr>
            <a:r>
              <a:rPr lang="pl-PL" sz="2000">
                <a:latin typeface="Calibri"/>
              </a:rPr>
              <a:t>Piąty poziom konspektu</a:t>
            </a:r>
            <a:endParaRPr/>
          </a:p>
          <a:p>
            <a:pPr lvl="5">
              <a:buFont typeface="Times New Roman"/>
              <a:buChar char="»"/>
            </a:pPr>
            <a:r>
              <a:rPr lang="pl-PL" sz="2000">
                <a:latin typeface="Calibri"/>
              </a:rPr>
              <a:t>Szósty poziom konspektu</a:t>
            </a:r>
            <a:endParaRPr/>
          </a:p>
          <a:p>
            <a:pPr lvl="6">
              <a:buFont typeface="Times New Roman"/>
              <a:buChar char="»"/>
            </a:pPr>
            <a:r>
              <a:rPr lang="pl-PL" sz="2000">
                <a:latin typeface="Calibri"/>
              </a:rPr>
              <a:t>Siódmy poziom konspektu</a:t>
            </a:r>
            <a:endParaRPr/>
          </a:p>
        </p:txBody>
      </p:sp>
      <p:sp>
        <p:nvSpPr>
          <p:cNvPr id="424" name="PlaceHolder 3"/>
          <p:cNvSpPr>
            <a:spLocks noGrp="1"/>
          </p:cNvSpPr>
          <p:nvPr>
            <p:ph type="dt"/>
          </p:nvPr>
        </p:nvSpPr>
        <p:spPr>
          <a:xfrm>
            <a:off x="457200" y="6356160"/>
            <a:ext cx="2131920" cy="363240"/>
          </a:xfrm>
          <a:prstGeom prst="rect">
            <a:avLst/>
          </a:prstGeom>
        </p:spPr>
        <p:txBody>
          <a:bodyPr anchor="ctr"/>
          <a:p>
            <a:pPr>
              <a:lnSpc>
                <a:spcPct val="100000"/>
              </a:lnSpc>
            </a:pPr>
            <a:r>
              <a:rPr lang="pl-PL" sz="1200">
                <a:solidFill>
                  <a:srgbClr val="8b8b8b"/>
                </a:solidFill>
                <a:latin typeface="Calibri"/>
                <a:ea typeface="DejaVu Sans"/>
              </a:rPr>
              <a:t>16.06.15</a:t>
            </a:r>
            <a:endParaRPr/>
          </a:p>
        </p:txBody>
      </p:sp>
      <p:sp>
        <p:nvSpPr>
          <p:cNvPr id="425" name="CustomShape 4"/>
          <p:cNvSpPr/>
          <p:nvPr/>
        </p:nvSpPr>
        <p:spPr>
          <a:xfrm>
            <a:off x="3124080" y="6356520"/>
            <a:ext cx="2895840" cy="365040"/>
          </a:xfrm>
          <a:prstGeom prst="rect">
            <a:avLst/>
          </a:prstGeom>
          <a:noFill/>
          <a:ln>
            <a:noFill/>
          </a:ln>
        </p:spPr>
        <p:style>
          <a:lnRef idx="0"/>
          <a:fillRef idx="0"/>
          <a:effectRef idx="0"/>
          <a:fontRef idx="minor"/>
        </p:style>
      </p:sp>
      <p:sp>
        <p:nvSpPr>
          <p:cNvPr id="426" name="PlaceHolder 5"/>
          <p:cNvSpPr>
            <a:spLocks noGrp="1"/>
          </p:cNvSpPr>
          <p:nvPr>
            <p:ph type="sldNum"/>
          </p:nvPr>
        </p:nvSpPr>
        <p:spPr>
          <a:xfrm>
            <a:off x="6552720" y="6356160"/>
            <a:ext cx="2132280" cy="363240"/>
          </a:xfrm>
          <a:prstGeom prst="rect">
            <a:avLst/>
          </a:prstGeom>
        </p:spPr>
        <p:txBody>
          <a:bodyPr anchor="ctr"/>
          <a:p>
            <a:pPr algn="r">
              <a:lnSpc>
                <a:spcPct val="100000"/>
              </a:lnSpc>
            </a:pPr>
            <a:fld id="{1C184BF5-09F5-4F78-99F2-D3F0E2C8478D}" type="slidenum">
              <a:rPr lang="pl-PL" sz="1200">
                <a:solidFill>
                  <a:srgbClr val="8b8b8b"/>
                </a:solidFill>
                <a:latin typeface="Calibri"/>
                <a:ea typeface="DejaVu Sans"/>
              </a:rPr>
              <a:t>&lt;numer&gt;</a:t>
            </a:fld>
            <a:endParaRPr/>
          </a:p>
        </p:txBody>
      </p:sp>
    </p:spTree>
  </p:cSld>
  <p:clrMap bg1="lt1" bg2="lt2" tx1="dk1" tx2="dk2" accent1="accent1" accent2="accent2" accent3="accent3" accent4="accent4" accent5="accent5" accent6="accent6" hlink="hlink" folHlink="folHlink"/>
  <p:sldLayoutIdLst>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461" name="PlaceHolder 1"/>
          <p:cNvSpPr>
            <a:spLocks noGrp="1"/>
          </p:cNvSpPr>
          <p:nvPr>
            <p:ph type="title"/>
          </p:nvPr>
        </p:nvSpPr>
        <p:spPr>
          <a:xfrm>
            <a:off x="457200" y="274680"/>
            <a:ext cx="8228160" cy="1141200"/>
          </a:xfrm>
          <a:prstGeom prst="rect">
            <a:avLst/>
          </a:prstGeom>
        </p:spPr>
        <p:txBody>
          <a:bodyPr anchor="ctr"/>
          <a:p>
            <a:r>
              <a:rPr lang="pl-PL" sz="500">
                <a:latin typeface="Calibri"/>
              </a:rPr>
              <a:t>Kliknij, aby edytować format tekstu tytułu</a:t>
            </a:r>
            <a:endParaRPr/>
          </a:p>
        </p:txBody>
      </p:sp>
      <p:sp>
        <p:nvSpPr>
          <p:cNvPr id="462" name="PlaceHolder 2"/>
          <p:cNvSpPr>
            <a:spLocks noGrp="1"/>
          </p:cNvSpPr>
          <p:nvPr>
            <p:ph type="body"/>
          </p:nvPr>
        </p:nvSpPr>
        <p:spPr>
          <a:xfrm>
            <a:off x="457200" y="1600200"/>
            <a:ext cx="4037040" cy="4524480"/>
          </a:xfrm>
          <a:prstGeom prst="rect">
            <a:avLst/>
          </a:prstGeom>
        </p:spPr>
        <p:txBody>
          <a:bodyPr/>
          <a:p>
            <a:pPr/>
            <a:r>
              <a:rPr lang="pl-PL" sz="3200">
                <a:latin typeface="Calibri"/>
              </a:rPr>
              <a:t>Kliknij, aby edytować format tekstu konspektu</a:t>
            </a:r>
            <a:endParaRPr/>
          </a:p>
          <a:p>
            <a:pPr lvl="1">
              <a:buFont typeface="Times New Roman"/>
              <a:buChar char="–"/>
            </a:pPr>
            <a:r>
              <a:rPr lang="pl-PL" sz="2400">
                <a:latin typeface="Calibri"/>
              </a:rPr>
              <a:t>Drugi poziom konspektu</a:t>
            </a:r>
            <a:endParaRPr/>
          </a:p>
          <a:p>
            <a:pPr lvl="2">
              <a:buFont typeface="Times New Roman"/>
              <a:buChar char="•"/>
            </a:pPr>
            <a:r>
              <a:rPr lang="pl-PL" sz="2000">
                <a:latin typeface="Calibri"/>
              </a:rPr>
              <a:t>Trzeci poziom konspektu</a:t>
            </a:r>
            <a:endParaRPr/>
          </a:p>
          <a:p>
            <a:pPr lvl="3">
              <a:buFont typeface="Times New Roman"/>
              <a:buChar char="–"/>
            </a:pPr>
            <a:r>
              <a:rPr lang="pl-PL" sz="2000">
                <a:latin typeface="Calibri"/>
              </a:rPr>
              <a:t>Czwarty poziom konspektu</a:t>
            </a:r>
            <a:endParaRPr/>
          </a:p>
          <a:p>
            <a:pPr lvl="4">
              <a:buFont typeface="Times New Roman"/>
              <a:buChar char="»"/>
            </a:pPr>
            <a:r>
              <a:rPr lang="pl-PL" sz="2000">
                <a:latin typeface="Calibri"/>
              </a:rPr>
              <a:t>Piąty poziom konspektu</a:t>
            </a:r>
            <a:endParaRPr/>
          </a:p>
          <a:p>
            <a:pPr lvl="5">
              <a:buFont typeface="Times New Roman"/>
              <a:buChar char="»"/>
            </a:pPr>
            <a:r>
              <a:rPr lang="pl-PL" sz="2000">
                <a:latin typeface="Calibri"/>
              </a:rPr>
              <a:t>Szósty poziom konspektu</a:t>
            </a:r>
            <a:endParaRPr/>
          </a:p>
          <a:p>
            <a:pPr lvl="6">
              <a:buFont typeface="Times New Roman"/>
              <a:buChar char="»"/>
            </a:pPr>
            <a:r>
              <a:rPr lang="pl-PL" sz="2000">
                <a:latin typeface="Calibri"/>
              </a:rPr>
              <a:t>Siódmy poziom konspektu</a:t>
            </a:r>
            <a:endParaRPr/>
          </a:p>
        </p:txBody>
      </p:sp>
      <p:sp>
        <p:nvSpPr>
          <p:cNvPr id="463" name="PlaceHolder 3"/>
          <p:cNvSpPr>
            <a:spLocks noGrp="1"/>
          </p:cNvSpPr>
          <p:nvPr>
            <p:ph type="dt"/>
          </p:nvPr>
        </p:nvSpPr>
        <p:spPr>
          <a:xfrm>
            <a:off x="457200" y="6356160"/>
            <a:ext cx="2131920" cy="363240"/>
          </a:xfrm>
          <a:prstGeom prst="rect">
            <a:avLst/>
          </a:prstGeom>
        </p:spPr>
        <p:txBody>
          <a:bodyPr anchor="ctr"/>
          <a:p>
            <a:pPr>
              <a:lnSpc>
                <a:spcPct val="100000"/>
              </a:lnSpc>
            </a:pPr>
            <a:r>
              <a:rPr lang="pl-PL" sz="1200">
                <a:solidFill>
                  <a:srgbClr val="8b8b8b"/>
                </a:solidFill>
                <a:latin typeface="Calibri"/>
                <a:ea typeface="DejaVu Sans"/>
              </a:rPr>
              <a:t>16.06.15</a:t>
            </a:r>
            <a:endParaRPr/>
          </a:p>
        </p:txBody>
      </p:sp>
      <p:sp>
        <p:nvSpPr>
          <p:cNvPr id="464" name="CustomShape 4"/>
          <p:cNvSpPr/>
          <p:nvPr/>
        </p:nvSpPr>
        <p:spPr>
          <a:xfrm>
            <a:off x="3124080" y="6356520"/>
            <a:ext cx="2895840" cy="365040"/>
          </a:xfrm>
          <a:prstGeom prst="rect">
            <a:avLst/>
          </a:prstGeom>
          <a:noFill/>
          <a:ln>
            <a:noFill/>
          </a:ln>
        </p:spPr>
        <p:style>
          <a:lnRef idx="0"/>
          <a:fillRef idx="0"/>
          <a:effectRef idx="0"/>
          <a:fontRef idx="minor"/>
        </p:style>
      </p:sp>
      <p:sp>
        <p:nvSpPr>
          <p:cNvPr id="465" name="PlaceHolder 5"/>
          <p:cNvSpPr>
            <a:spLocks noGrp="1"/>
          </p:cNvSpPr>
          <p:nvPr>
            <p:ph type="sldNum"/>
          </p:nvPr>
        </p:nvSpPr>
        <p:spPr>
          <a:xfrm>
            <a:off x="6552720" y="6356160"/>
            <a:ext cx="2132280" cy="363240"/>
          </a:xfrm>
          <a:prstGeom prst="rect">
            <a:avLst/>
          </a:prstGeom>
        </p:spPr>
        <p:txBody>
          <a:bodyPr anchor="ctr"/>
          <a:p>
            <a:pPr algn="r">
              <a:lnSpc>
                <a:spcPct val="100000"/>
              </a:lnSpc>
            </a:pPr>
            <a:fld id="{9F7716E8-8E8F-4266-B990-848E8B242C4C}" type="slidenum">
              <a:rPr lang="pl-PL" sz="1200">
                <a:solidFill>
                  <a:srgbClr val="8b8b8b"/>
                </a:solidFill>
                <a:latin typeface="Calibri"/>
                <a:ea typeface="DejaVu Sans"/>
              </a:rPr>
              <a:t>&lt;numer&gt;</a:t>
            </a:fld>
            <a:endParaRPr/>
          </a:p>
        </p:txBody>
      </p:sp>
    </p:spTree>
  </p:cSld>
  <p:clrMap bg1="lt1" bg2="lt2" tx1="dk1" tx2="dk2" accent1="accent1" accent2="accent2" accent3="accent3" accent4="accent4" accent5="accent5" accent6="accent6" hlink="hlink" folHlink="folHlink"/>
  <p:sldLayoutIdLst>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500" name="PlaceHolder 1"/>
          <p:cNvSpPr>
            <a:spLocks noGrp="1"/>
          </p:cNvSpPr>
          <p:nvPr>
            <p:ph type="title"/>
          </p:nvPr>
        </p:nvSpPr>
        <p:spPr>
          <a:xfrm>
            <a:off x="457200" y="274680"/>
            <a:ext cx="8228160" cy="1141200"/>
          </a:xfrm>
          <a:prstGeom prst="rect">
            <a:avLst/>
          </a:prstGeom>
        </p:spPr>
        <p:txBody>
          <a:bodyPr anchor="ctr"/>
          <a:p>
            <a:r>
              <a:rPr lang="pl-PL" sz="800">
                <a:latin typeface="Calibri"/>
              </a:rPr>
              <a:t>Kliknij, aby edytować format tekstu tytułu</a:t>
            </a:r>
            <a:endParaRPr/>
          </a:p>
        </p:txBody>
      </p:sp>
      <p:sp>
        <p:nvSpPr>
          <p:cNvPr id="501" name="PlaceHolder 2"/>
          <p:cNvSpPr>
            <a:spLocks noGrp="1"/>
          </p:cNvSpPr>
          <p:nvPr>
            <p:ph type="dt"/>
          </p:nvPr>
        </p:nvSpPr>
        <p:spPr>
          <a:xfrm>
            <a:off x="457200" y="6356160"/>
            <a:ext cx="2131920" cy="363240"/>
          </a:xfrm>
          <a:prstGeom prst="rect">
            <a:avLst/>
          </a:prstGeom>
        </p:spPr>
        <p:txBody>
          <a:bodyPr anchor="ctr"/>
          <a:p>
            <a:pPr>
              <a:lnSpc>
                <a:spcPct val="100000"/>
              </a:lnSpc>
            </a:pPr>
            <a:r>
              <a:rPr lang="pl-PL" sz="1200">
                <a:solidFill>
                  <a:srgbClr val="8b8b8b"/>
                </a:solidFill>
                <a:latin typeface="Calibri"/>
                <a:ea typeface="DejaVu Sans"/>
              </a:rPr>
              <a:t>16.06.15</a:t>
            </a:r>
            <a:endParaRPr/>
          </a:p>
        </p:txBody>
      </p:sp>
      <p:sp>
        <p:nvSpPr>
          <p:cNvPr id="502" name="CustomShape 3"/>
          <p:cNvSpPr/>
          <p:nvPr/>
        </p:nvSpPr>
        <p:spPr>
          <a:xfrm>
            <a:off x="3124080" y="6356520"/>
            <a:ext cx="2895840" cy="365040"/>
          </a:xfrm>
          <a:prstGeom prst="rect">
            <a:avLst/>
          </a:prstGeom>
          <a:noFill/>
          <a:ln>
            <a:noFill/>
          </a:ln>
        </p:spPr>
        <p:style>
          <a:lnRef idx="0"/>
          <a:fillRef idx="0"/>
          <a:effectRef idx="0"/>
          <a:fontRef idx="minor"/>
        </p:style>
      </p:sp>
      <p:sp>
        <p:nvSpPr>
          <p:cNvPr id="503" name="PlaceHolder 4"/>
          <p:cNvSpPr>
            <a:spLocks noGrp="1"/>
          </p:cNvSpPr>
          <p:nvPr>
            <p:ph type="sldNum"/>
          </p:nvPr>
        </p:nvSpPr>
        <p:spPr>
          <a:xfrm>
            <a:off x="6552720" y="6356160"/>
            <a:ext cx="2132280" cy="363240"/>
          </a:xfrm>
          <a:prstGeom prst="rect">
            <a:avLst/>
          </a:prstGeom>
        </p:spPr>
        <p:txBody>
          <a:bodyPr anchor="ctr"/>
          <a:p>
            <a:pPr algn="r">
              <a:lnSpc>
                <a:spcPct val="100000"/>
              </a:lnSpc>
            </a:pPr>
            <a:fld id="{2451F615-AE1E-47D8-90B9-F3203A36E851}" type="slidenum">
              <a:rPr lang="pl-PL" sz="1200">
                <a:solidFill>
                  <a:srgbClr val="8b8b8b"/>
                </a:solidFill>
                <a:latin typeface="Calibri"/>
                <a:ea typeface="DejaVu Sans"/>
              </a:rPr>
              <a:t>&lt;numer&gt;</a:t>
            </a:fld>
            <a:endParaRPr/>
          </a:p>
        </p:txBody>
      </p:sp>
      <p:sp>
        <p:nvSpPr>
          <p:cNvPr id="504" name="PlaceHolder 5"/>
          <p:cNvSpPr>
            <a:spLocks noGrp="1"/>
          </p:cNvSpPr>
          <p:nvPr>
            <p:ph type="body"/>
          </p:nvPr>
        </p:nvSpPr>
        <p:spPr>
          <a:xfrm>
            <a:off x="457200" y="1604880"/>
            <a:ext cx="8228160" cy="3975120"/>
          </a:xfrm>
          <a:prstGeom prst="rect">
            <a:avLst/>
          </a:prstGeom>
        </p:spPr>
        <p:txBody>
          <a:bodyPr lIns="0" rIns="0" tIns="69120" bIns="0"/>
          <a:p>
            <a:pPr/>
            <a:r>
              <a:rPr lang="pl-PL" sz="3200">
                <a:latin typeface="Calibri"/>
              </a:rPr>
              <a:t>Kliknij, aby edytować format tekstu konspektu</a:t>
            </a:r>
            <a:endParaRPr/>
          </a:p>
          <a:p>
            <a:pPr lvl="1">
              <a:buFont typeface="Times New Roman"/>
              <a:buChar char="–"/>
            </a:pPr>
            <a:r>
              <a:rPr lang="pl-PL" sz="2400">
                <a:latin typeface="Calibri"/>
              </a:rPr>
              <a:t>Drugi poziom konspektu</a:t>
            </a:r>
            <a:endParaRPr/>
          </a:p>
          <a:p>
            <a:pPr lvl="2">
              <a:buFont typeface="Times New Roman"/>
              <a:buChar char="•"/>
            </a:pPr>
            <a:r>
              <a:rPr lang="pl-PL" sz="2000">
                <a:latin typeface="Calibri"/>
              </a:rPr>
              <a:t>Trzeci poziom konspektu</a:t>
            </a:r>
            <a:endParaRPr/>
          </a:p>
          <a:p>
            <a:pPr lvl="3">
              <a:buFont typeface="Times New Roman"/>
              <a:buChar char="–"/>
            </a:pPr>
            <a:r>
              <a:rPr lang="pl-PL" sz="2000">
                <a:latin typeface="Calibri"/>
              </a:rPr>
              <a:t>Czwarty poziom konspektu</a:t>
            </a:r>
            <a:endParaRPr/>
          </a:p>
          <a:p>
            <a:pPr lvl="4">
              <a:buFont typeface="Times New Roman"/>
              <a:buChar char="»"/>
            </a:pPr>
            <a:r>
              <a:rPr lang="pl-PL" sz="2000">
                <a:latin typeface="Calibri"/>
              </a:rPr>
              <a:t>Piąty poziom konspektu</a:t>
            </a:r>
            <a:endParaRPr/>
          </a:p>
          <a:p>
            <a:pPr lvl="5">
              <a:buFont typeface="Times New Roman"/>
              <a:buChar char="»"/>
            </a:pPr>
            <a:r>
              <a:rPr lang="pl-PL" sz="2000">
                <a:latin typeface="Calibri"/>
              </a:rPr>
              <a:t>Szósty poziom konspektu</a:t>
            </a:r>
            <a:endParaRPr/>
          </a:p>
          <a:p>
            <a:pPr lvl="6">
              <a:buFont typeface="Times New Roman"/>
              <a:buChar char="»"/>
            </a:pPr>
            <a:r>
              <a:rPr lang="pl-PL" sz="2000">
                <a:latin typeface="Calibri"/>
              </a:rPr>
              <a:t>Siódmy poziom konspektu</a:t>
            </a:r>
            <a:endParaRPr/>
          </a:p>
        </p:txBody>
      </p:sp>
    </p:spTree>
  </p:cSld>
  <p:clrMap bg1="lt1" bg2="lt2" tx1="dk1" tx2="dk2" accent1="accent1" accent2="accent2" accent3="accent3" accent4="accent4" accent5="accent5" accent6="accent6" hlink="hlink" folHlink="folHlink"/>
  <p:sldLayoutIdLst>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539" name="PlaceHolder 1"/>
          <p:cNvSpPr>
            <a:spLocks noGrp="1"/>
          </p:cNvSpPr>
          <p:nvPr>
            <p:ph type="title"/>
          </p:nvPr>
        </p:nvSpPr>
        <p:spPr>
          <a:xfrm>
            <a:off x="685800" y="2130120"/>
            <a:ext cx="7770960" cy="1468440"/>
          </a:xfrm>
          <a:prstGeom prst="rect">
            <a:avLst/>
          </a:prstGeom>
        </p:spPr>
        <p:txBody>
          <a:bodyPr anchor="ctr"/>
          <a:p>
            <a:r>
              <a:rPr lang="pl-PL">
                <a:latin typeface="Calibri"/>
              </a:rPr>
              <a:t>Kliknij, aby edytować format tekstu tytułu</a:t>
            </a:r>
            <a:endParaRPr/>
          </a:p>
        </p:txBody>
      </p:sp>
      <p:sp>
        <p:nvSpPr>
          <p:cNvPr id="540" name="PlaceHolder 2"/>
          <p:cNvSpPr>
            <a:spLocks noGrp="1"/>
          </p:cNvSpPr>
          <p:nvPr>
            <p:ph type="subTitle"/>
          </p:nvPr>
        </p:nvSpPr>
        <p:spPr>
          <a:xfrm>
            <a:off x="1371600" y="3886200"/>
            <a:ext cx="6399360" cy="1751040"/>
          </a:xfrm>
          <a:prstGeom prst="rect">
            <a:avLst/>
          </a:prstGeom>
        </p:spPr>
        <p:txBody>
          <a:bodyPr/>
          <a:p>
            <a:pPr algn="ctr"/>
            <a:r>
              <a:rPr lang="pl-PL" sz="3200">
                <a:latin typeface="Arial"/>
              </a:rPr>
              <a:t>Kliknij, aby dodać tekst</a:t>
            </a:r>
            <a:endParaRPr/>
          </a:p>
        </p:txBody>
      </p:sp>
      <p:sp>
        <p:nvSpPr>
          <p:cNvPr id="541" name="PlaceHolder 3"/>
          <p:cNvSpPr>
            <a:spLocks noGrp="1"/>
          </p:cNvSpPr>
          <p:nvPr>
            <p:ph type="dt"/>
          </p:nvPr>
        </p:nvSpPr>
        <p:spPr>
          <a:xfrm>
            <a:off x="457200" y="6356160"/>
            <a:ext cx="2131920" cy="363240"/>
          </a:xfrm>
          <a:prstGeom prst="rect">
            <a:avLst/>
          </a:prstGeom>
        </p:spPr>
        <p:txBody>
          <a:bodyPr anchor="ctr"/>
          <a:p>
            <a:pPr>
              <a:lnSpc>
                <a:spcPct val="100000"/>
              </a:lnSpc>
            </a:pPr>
            <a:r>
              <a:rPr lang="pl-PL" sz="1200">
                <a:solidFill>
                  <a:srgbClr val="8b8b8b"/>
                </a:solidFill>
                <a:latin typeface="Calibri"/>
                <a:ea typeface="DejaVu Sans"/>
              </a:rPr>
              <a:t>16.06.15</a:t>
            </a:r>
            <a:endParaRPr/>
          </a:p>
        </p:txBody>
      </p:sp>
      <p:sp>
        <p:nvSpPr>
          <p:cNvPr id="542" name="CustomShape 4"/>
          <p:cNvSpPr/>
          <p:nvPr/>
        </p:nvSpPr>
        <p:spPr>
          <a:xfrm>
            <a:off x="3124080" y="6356520"/>
            <a:ext cx="2895840" cy="365040"/>
          </a:xfrm>
          <a:prstGeom prst="rect">
            <a:avLst/>
          </a:prstGeom>
          <a:noFill/>
          <a:ln>
            <a:noFill/>
          </a:ln>
        </p:spPr>
        <p:style>
          <a:lnRef idx="0"/>
          <a:fillRef idx="0"/>
          <a:effectRef idx="0"/>
          <a:fontRef idx="minor"/>
        </p:style>
      </p:sp>
      <p:sp>
        <p:nvSpPr>
          <p:cNvPr id="543" name="PlaceHolder 5"/>
          <p:cNvSpPr>
            <a:spLocks noGrp="1"/>
          </p:cNvSpPr>
          <p:nvPr>
            <p:ph type="sldNum"/>
          </p:nvPr>
        </p:nvSpPr>
        <p:spPr>
          <a:xfrm>
            <a:off x="6552720" y="6356160"/>
            <a:ext cx="2132280" cy="363240"/>
          </a:xfrm>
          <a:prstGeom prst="rect">
            <a:avLst/>
          </a:prstGeom>
        </p:spPr>
        <p:txBody>
          <a:bodyPr anchor="ctr"/>
          <a:p>
            <a:pPr algn="r">
              <a:lnSpc>
                <a:spcPct val="100000"/>
              </a:lnSpc>
            </a:pPr>
            <a:fld id="{913F5BB8-801E-4876-A238-6D26096DD46E}" type="slidenum">
              <a:rPr lang="pl-PL" sz="1200">
                <a:solidFill>
                  <a:srgbClr val="8b8b8b"/>
                </a:solidFill>
                <a:latin typeface="Calibri"/>
                <a:ea typeface="DejaVu Sans"/>
              </a:rPr>
              <a:t>&lt;numer&gt;</a:t>
            </a:fld>
            <a:endParaRPr/>
          </a:p>
        </p:txBody>
      </p:sp>
      <p:sp>
        <p:nvSpPr>
          <p:cNvPr id="544" name="PlaceHolder 6"/>
          <p:cNvSpPr>
            <a:spLocks noGrp="1"/>
          </p:cNvSpPr>
          <p:nvPr>
            <p:ph type="body"/>
          </p:nvPr>
        </p:nvSpPr>
        <p:spPr>
          <a:xfrm>
            <a:off x="457200" y="1604520"/>
            <a:ext cx="8229240" cy="3977280"/>
          </a:xfrm>
          <a:prstGeom prst="rect">
            <a:avLst/>
          </a:prstGeom>
        </p:spPr>
        <p:txBody>
          <a:bodyPr lIns="0" rIns="0" tIns="0" bIns="0"/>
          <a:p>
            <a:pPr/>
            <a:r>
              <a:rPr lang="pl-PL" sz="3200">
                <a:latin typeface="Calibri"/>
              </a:rPr>
              <a:t>Kliknij, aby edytować format tekstu konspektu</a:t>
            </a:r>
            <a:endParaRPr/>
          </a:p>
          <a:p>
            <a:pPr lvl="1">
              <a:buFont typeface="Times New Roman"/>
              <a:buChar char="–"/>
            </a:pPr>
            <a:r>
              <a:rPr lang="pl-PL" sz="2400">
                <a:latin typeface="Calibri"/>
              </a:rPr>
              <a:t>Drugi poziom konspektu</a:t>
            </a:r>
            <a:endParaRPr/>
          </a:p>
          <a:p>
            <a:pPr lvl="2">
              <a:buFont typeface="Times New Roman"/>
              <a:buChar char="•"/>
            </a:pPr>
            <a:r>
              <a:rPr lang="pl-PL" sz="2000">
                <a:latin typeface="Calibri"/>
              </a:rPr>
              <a:t>Trzeci poziom konspektu</a:t>
            </a:r>
            <a:endParaRPr/>
          </a:p>
          <a:p>
            <a:pPr lvl="3">
              <a:buFont typeface="Times New Roman"/>
              <a:buChar char="–"/>
            </a:pPr>
            <a:r>
              <a:rPr lang="pl-PL" sz="2000">
                <a:latin typeface="Calibri"/>
              </a:rPr>
              <a:t>Czwarty poziom konspektu</a:t>
            </a:r>
            <a:endParaRPr/>
          </a:p>
          <a:p>
            <a:pPr lvl="4">
              <a:buFont typeface="Times New Roman"/>
              <a:buChar char="»"/>
            </a:pPr>
            <a:r>
              <a:rPr lang="pl-PL" sz="2000">
                <a:latin typeface="Calibri"/>
              </a:rPr>
              <a:t>Piąty poziom konspektu</a:t>
            </a:r>
            <a:endParaRPr/>
          </a:p>
          <a:p>
            <a:pPr lvl="5">
              <a:buFont typeface="Times New Roman"/>
              <a:buChar char="»"/>
            </a:pPr>
            <a:r>
              <a:rPr lang="pl-PL" sz="2000">
                <a:latin typeface="Calibri"/>
              </a:rPr>
              <a:t>Szósty poziom konspektu</a:t>
            </a:r>
            <a:endParaRPr/>
          </a:p>
          <a:p>
            <a:pPr lvl="6">
              <a:buFont typeface="Times New Roman"/>
              <a:buChar char="»"/>
            </a:pPr>
            <a:r>
              <a:rPr lang="pl-PL" sz="2000">
                <a:latin typeface="Calibri"/>
              </a:rPr>
              <a:t>Siódmy poziom konspektu</a:t>
            </a:r>
            <a:endParaRPr/>
          </a:p>
        </p:txBody>
      </p:sp>
    </p:spTree>
  </p:cSld>
  <p:clrMap bg1="lt1" bg2="lt2" tx1="dk1" tx2="dk2" accent1="accent1" accent2="accent2" accent3="accent3" accent4="accent4" accent5="accent5" accent6="accent6" hlink="hlink" folHlink="folHlink"/>
  <p:sldLayoutIdLst>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579" name="PlaceHolder 1"/>
          <p:cNvSpPr>
            <a:spLocks noGrp="1"/>
          </p:cNvSpPr>
          <p:nvPr>
            <p:ph type="title"/>
          </p:nvPr>
        </p:nvSpPr>
        <p:spPr>
          <a:xfrm>
            <a:off x="457200" y="274680"/>
            <a:ext cx="8228160" cy="1141200"/>
          </a:xfrm>
          <a:prstGeom prst="rect">
            <a:avLst/>
          </a:prstGeom>
        </p:spPr>
        <p:txBody>
          <a:bodyPr anchor="ctr"/>
          <a:p>
            <a:r>
              <a:rPr lang="pl-PL">
                <a:latin typeface="Calibri"/>
              </a:rPr>
              <a:t>Kliknij, aby edytować format tekstu tytułu</a:t>
            </a:r>
            <a:endParaRPr/>
          </a:p>
        </p:txBody>
      </p:sp>
      <p:sp>
        <p:nvSpPr>
          <p:cNvPr id="580" name="PlaceHolder 2"/>
          <p:cNvSpPr>
            <a:spLocks noGrp="1"/>
          </p:cNvSpPr>
          <p:nvPr>
            <p:ph type="body"/>
          </p:nvPr>
        </p:nvSpPr>
        <p:spPr>
          <a:xfrm>
            <a:off x="457200" y="1600200"/>
            <a:ext cx="8228160" cy="4524480"/>
          </a:xfrm>
          <a:prstGeom prst="rect">
            <a:avLst/>
          </a:prstGeom>
        </p:spPr>
        <p:txBody>
          <a:bodyPr/>
          <a:p>
            <a:pPr/>
            <a:r>
              <a:rPr lang="pl-PL" sz="3200">
                <a:latin typeface="Calibri"/>
              </a:rPr>
              <a:t>Kliknij, aby edytować format tekstu konspektu</a:t>
            </a:r>
            <a:endParaRPr/>
          </a:p>
          <a:p>
            <a:pPr lvl="1">
              <a:buFont typeface="Times New Roman"/>
              <a:buChar char="–"/>
            </a:pPr>
            <a:r>
              <a:rPr lang="pl-PL" sz="2400">
                <a:latin typeface="Calibri"/>
              </a:rPr>
              <a:t>Drugi poziom konspektu</a:t>
            </a:r>
            <a:endParaRPr/>
          </a:p>
          <a:p>
            <a:pPr lvl="2">
              <a:buFont typeface="Times New Roman"/>
              <a:buChar char="•"/>
            </a:pPr>
            <a:r>
              <a:rPr lang="pl-PL" sz="2000">
                <a:latin typeface="Calibri"/>
              </a:rPr>
              <a:t>Trzeci poziom konspektu</a:t>
            </a:r>
            <a:endParaRPr/>
          </a:p>
          <a:p>
            <a:pPr lvl="3">
              <a:buFont typeface="Times New Roman"/>
              <a:buChar char="–"/>
            </a:pPr>
            <a:r>
              <a:rPr lang="pl-PL" sz="2000">
                <a:latin typeface="Calibri"/>
              </a:rPr>
              <a:t>Czwarty poziom konspektu</a:t>
            </a:r>
            <a:endParaRPr/>
          </a:p>
          <a:p>
            <a:pPr lvl="4">
              <a:buFont typeface="Times New Roman"/>
              <a:buChar char="»"/>
            </a:pPr>
            <a:r>
              <a:rPr lang="pl-PL" sz="2000">
                <a:latin typeface="Calibri"/>
              </a:rPr>
              <a:t>Piąty poziom konspektu</a:t>
            </a:r>
            <a:endParaRPr/>
          </a:p>
          <a:p>
            <a:pPr lvl="5">
              <a:buFont typeface="Times New Roman"/>
              <a:buChar char="»"/>
            </a:pPr>
            <a:r>
              <a:rPr lang="pl-PL" sz="2000">
                <a:latin typeface="Calibri"/>
              </a:rPr>
              <a:t>Szósty poziom konspektu</a:t>
            </a:r>
            <a:endParaRPr/>
          </a:p>
          <a:p>
            <a:pPr lvl="6">
              <a:buFont typeface="Times New Roman"/>
              <a:buChar char="»"/>
            </a:pPr>
            <a:r>
              <a:rPr lang="pl-PL" sz="2000">
                <a:latin typeface="Calibri"/>
              </a:rPr>
              <a:t>Siódmy poziom konspektu</a:t>
            </a:r>
            <a:endParaRPr/>
          </a:p>
        </p:txBody>
      </p:sp>
      <p:sp>
        <p:nvSpPr>
          <p:cNvPr id="581" name="PlaceHolder 3"/>
          <p:cNvSpPr>
            <a:spLocks noGrp="1"/>
          </p:cNvSpPr>
          <p:nvPr>
            <p:ph type="dt"/>
          </p:nvPr>
        </p:nvSpPr>
        <p:spPr>
          <a:xfrm>
            <a:off x="457200" y="6356160"/>
            <a:ext cx="2131920" cy="363240"/>
          </a:xfrm>
          <a:prstGeom prst="rect">
            <a:avLst/>
          </a:prstGeom>
        </p:spPr>
        <p:txBody>
          <a:bodyPr anchor="ctr"/>
          <a:p>
            <a:pPr>
              <a:lnSpc>
                <a:spcPct val="100000"/>
              </a:lnSpc>
            </a:pPr>
            <a:r>
              <a:rPr lang="pl-PL" sz="1200">
                <a:solidFill>
                  <a:srgbClr val="8b8b8b"/>
                </a:solidFill>
                <a:latin typeface="Calibri"/>
                <a:ea typeface="DejaVu Sans"/>
              </a:rPr>
              <a:t>16.06.15</a:t>
            </a:r>
            <a:endParaRPr/>
          </a:p>
        </p:txBody>
      </p:sp>
      <p:sp>
        <p:nvSpPr>
          <p:cNvPr id="582" name="CustomShape 4"/>
          <p:cNvSpPr/>
          <p:nvPr/>
        </p:nvSpPr>
        <p:spPr>
          <a:xfrm>
            <a:off x="3124080" y="6356520"/>
            <a:ext cx="2895840" cy="365040"/>
          </a:xfrm>
          <a:prstGeom prst="rect">
            <a:avLst/>
          </a:prstGeom>
          <a:noFill/>
          <a:ln>
            <a:noFill/>
          </a:ln>
        </p:spPr>
        <p:style>
          <a:lnRef idx="0"/>
          <a:fillRef idx="0"/>
          <a:effectRef idx="0"/>
          <a:fontRef idx="minor"/>
        </p:style>
      </p:sp>
      <p:sp>
        <p:nvSpPr>
          <p:cNvPr id="583" name="PlaceHolder 5"/>
          <p:cNvSpPr>
            <a:spLocks noGrp="1"/>
          </p:cNvSpPr>
          <p:nvPr>
            <p:ph type="sldNum"/>
          </p:nvPr>
        </p:nvSpPr>
        <p:spPr>
          <a:xfrm>
            <a:off x="6552720" y="6356160"/>
            <a:ext cx="2132280" cy="363240"/>
          </a:xfrm>
          <a:prstGeom prst="rect">
            <a:avLst/>
          </a:prstGeom>
        </p:spPr>
        <p:txBody>
          <a:bodyPr anchor="ctr"/>
          <a:p>
            <a:pPr algn="r">
              <a:lnSpc>
                <a:spcPct val="100000"/>
              </a:lnSpc>
            </a:pPr>
            <a:fld id="{A28E52F3-61A1-46A9-B490-6F69251C9AED}" type="slidenum">
              <a:rPr lang="pl-PL" sz="1200">
                <a:solidFill>
                  <a:srgbClr val="8b8b8b"/>
                </a:solidFill>
                <a:latin typeface="Calibri"/>
                <a:ea typeface="DejaVu Sans"/>
              </a:rPr>
              <a:t>&lt;numer&gt;</a:t>
            </a:fld>
            <a:endParaRPr/>
          </a:p>
        </p:txBody>
      </p:sp>
    </p:spTree>
  </p:cSld>
  <p:clrMap bg1="lt1" bg2="lt2" tx1="dk1" tx2="dk2" accent1="accent1" accent2="accent2" accent3="accent3" accent4="accent4" accent5="accent5" accent6="accent6" hlink="hlink" folHlink="folHlink"/>
  <p:sldLayoutIdLst>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618" name="PlaceHolder 1"/>
          <p:cNvSpPr>
            <a:spLocks noGrp="1"/>
          </p:cNvSpPr>
          <p:nvPr>
            <p:ph type="title"/>
          </p:nvPr>
        </p:nvSpPr>
        <p:spPr>
          <a:xfrm>
            <a:off x="457200" y="274680"/>
            <a:ext cx="8228160" cy="1141200"/>
          </a:xfrm>
          <a:prstGeom prst="rect">
            <a:avLst/>
          </a:prstGeom>
        </p:spPr>
        <p:txBody>
          <a:bodyPr anchor="ctr"/>
          <a:p>
            <a:r>
              <a:rPr lang="pl-PL">
                <a:latin typeface="Calibri"/>
              </a:rPr>
              <a:t>Kliknij, aby edytować format tekstu tytułu</a:t>
            </a:r>
            <a:endParaRPr/>
          </a:p>
        </p:txBody>
      </p:sp>
      <p:sp>
        <p:nvSpPr>
          <p:cNvPr id="619" name="PlaceHolder 2"/>
          <p:cNvSpPr>
            <a:spLocks noGrp="1"/>
          </p:cNvSpPr>
          <p:nvPr>
            <p:ph type="body"/>
          </p:nvPr>
        </p:nvSpPr>
        <p:spPr>
          <a:xfrm>
            <a:off x="457200" y="1600200"/>
            <a:ext cx="4037040" cy="4524480"/>
          </a:xfrm>
          <a:prstGeom prst="rect">
            <a:avLst/>
          </a:prstGeom>
        </p:spPr>
        <p:txBody>
          <a:bodyPr/>
          <a:p>
            <a:pPr/>
            <a:r>
              <a:rPr lang="pl-PL" sz="3200">
                <a:latin typeface="Calibri"/>
              </a:rPr>
              <a:t>Kliknij, aby edytować format tekstu konspektu</a:t>
            </a:r>
            <a:endParaRPr/>
          </a:p>
          <a:p>
            <a:pPr lvl="1">
              <a:buFont typeface="Times New Roman"/>
              <a:buChar char="–"/>
            </a:pPr>
            <a:r>
              <a:rPr lang="pl-PL" sz="2400">
                <a:latin typeface="Calibri"/>
              </a:rPr>
              <a:t>Drugi poziom konspektu</a:t>
            </a:r>
            <a:endParaRPr/>
          </a:p>
          <a:p>
            <a:pPr lvl="2">
              <a:buFont typeface="Times New Roman"/>
              <a:buChar char="•"/>
            </a:pPr>
            <a:r>
              <a:rPr lang="pl-PL" sz="2000">
                <a:latin typeface="Calibri"/>
              </a:rPr>
              <a:t>Trzeci poziom konspektu</a:t>
            </a:r>
            <a:endParaRPr/>
          </a:p>
          <a:p>
            <a:pPr lvl="3">
              <a:buFont typeface="Times New Roman"/>
              <a:buChar char="–"/>
            </a:pPr>
            <a:r>
              <a:rPr lang="pl-PL" sz="2000">
                <a:latin typeface="Calibri"/>
              </a:rPr>
              <a:t>Czwarty poziom konspektu</a:t>
            </a:r>
            <a:endParaRPr/>
          </a:p>
          <a:p>
            <a:pPr lvl="4">
              <a:buFont typeface="Times New Roman"/>
              <a:buChar char="»"/>
            </a:pPr>
            <a:r>
              <a:rPr lang="pl-PL" sz="2000">
                <a:latin typeface="Calibri"/>
              </a:rPr>
              <a:t>Piąty poziom konspektu</a:t>
            </a:r>
            <a:endParaRPr/>
          </a:p>
          <a:p>
            <a:pPr lvl="5">
              <a:buFont typeface="Times New Roman"/>
              <a:buChar char="»"/>
            </a:pPr>
            <a:r>
              <a:rPr lang="pl-PL" sz="2000">
                <a:latin typeface="Calibri"/>
              </a:rPr>
              <a:t>Szósty poziom konspektu</a:t>
            </a:r>
            <a:endParaRPr/>
          </a:p>
          <a:p>
            <a:pPr lvl="6">
              <a:buFont typeface="Times New Roman"/>
              <a:buChar char="»"/>
            </a:pPr>
            <a:r>
              <a:rPr lang="pl-PL" sz="2000">
                <a:latin typeface="Calibri"/>
              </a:rPr>
              <a:t>Siódmy poziom konspektu</a:t>
            </a:r>
            <a:endParaRPr/>
          </a:p>
        </p:txBody>
      </p:sp>
      <p:sp>
        <p:nvSpPr>
          <p:cNvPr id="620" name="PlaceHolder 3"/>
          <p:cNvSpPr>
            <a:spLocks noGrp="1"/>
          </p:cNvSpPr>
          <p:nvPr>
            <p:ph type="dt"/>
          </p:nvPr>
        </p:nvSpPr>
        <p:spPr>
          <a:xfrm>
            <a:off x="457200" y="6356160"/>
            <a:ext cx="2131920" cy="363240"/>
          </a:xfrm>
          <a:prstGeom prst="rect">
            <a:avLst/>
          </a:prstGeom>
        </p:spPr>
        <p:txBody>
          <a:bodyPr anchor="ctr"/>
          <a:p>
            <a:pPr>
              <a:lnSpc>
                <a:spcPct val="100000"/>
              </a:lnSpc>
            </a:pPr>
            <a:r>
              <a:rPr lang="pl-PL" sz="1200">
                <a:solidFill>
                  <a:srgbClr val="8b8b8b"/>
                </a:solidFill>
                <a:latin typeface="Calibri"/>
                <a:ea typeface="DejaVu Sans"/>
              </a:rPr>
              <a:t>16.06.15</a:t>
            </a:r>
            <a:endParaRPr/>
          </a:p>
        </p:txBody>
      </p:sp>
      <p:sp>
        <p:nvSpPr>
          <p:cNvPr id="621" name="CustomShape 4"/>
          <p:cNvSpPr/>
          <p:nvPr/>
        </p:nvSpPr>
        <p:spPr>
          <a:xfrm>
            <a:off x="3124080" y="6356520"/>
            <a:ext cx="2895840" cy="365040"/>
          </a:xfrm>
          <a:prstGeom prst="rect">
            <a:avLst/>
          </a:prstGeom>
          <a:noFill/>
          <a:ln>
            <a:noFill/>
          </a:ln>
        </p:spPr>
        <p:style>
          <a:lnRef idx="0"/>
          <a:fillRef idx="0"/>
          <a:effectRef idx="0"/>
          <a:fontRef idx="minor"/>
        </p:style>
      </p:sp>
      <p:sp>
        <p:nvSpPr>
          <p:cNvPr id="622" name="PlaceHolder 5"/>
          <p:cNvSpPr>
            <a:spLocks noGrp="1"/>
          </p:cNvSpPr>
          <p:nvPr>
            <p:ph type="sldNum"/>
          </p:nvPr>
        </p:nvSpPr>
        <p:spPr>
          <a:xfrm>
            <a:off x="6552720" y="6356160"/>
            <a:ext cx="2132280" cy="363240"/>
          </a:xfrm>
          <a:prstGeom prst="rect">
            <a:avLst/>
          </a:prstGeom>
        </p:spPr>
        <p:txBody>
          <a:bodyPr anchor="ctr"/>
          <a:p>
            <a:pPr algn="r">
              <a:lnSpc>
                <a:spcPct val="100000"/>
              </a:lnSpc>
            </a:pPr>
            <a:fld id="{23B5810A-833D-43CB-9BDC-5F28EE88705B}" type="slidenum">
              <a:rPr lang="pl-PL" sz="1200">
                <a:solidFill>
                  <a:srgbClr val="8b8b8b"/>
                </a:solidFill>
                <a:latin typeface="Calibri"/>
                <a:ea typeface="DejaVu Sans"/>
              </a:rPr>
              <a:t>&lt;numer&gt;</a:t>
            </a:fld>
            <a:endParaRPr/>
          </a:p>
        </p:txBody>
      </p:sp>
    </p:spTree>
  </p:cSld>
  <p:clrMap bg1="lt1" bg2="lt2" tx1="dk1" tx2="dk2" accent1="accent1" accent2="accent2" accent3="accent3" accent4="accent4" accent5="accent5" accent6="accent6" hlink="hlink" folHlink="folHlink"/>
  <p:sldLayoutIdLst>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657" name="PlaceHolder 1"/>
          <p:cNvSpPr>
            <a:spLocks noGrp="1"/>
          </p:cNvSpPr>
          <p:nvPr>
            <p:ph type="title"/>
          </p:nvPr>
        </p:nvSpPr>
        <p:spPr>
          <a:xfrm>
            <a:off x="457200" y="274680"/>
            <a:ext cx="8228160" cy="1141200"/>
          </a:xfrm>
          <a:prstGeom prst="rect">
            <a:avLst/>
          </a:prstGeom>
        </p:spPr>
        <p:txBody>
          <a:bodyPr anchor="ctr"/>
          <a:p>
            <a:r>
              <a:rPr lang="pl-PL">
                <a:latin typeface="Calibri"/>
              </a:rPr>
              <a:t>Kliknij, aby edytować format tekstu tytułu</a:t>
            </a:r>
            <a:endParaRPr/>
          </a:p>
        </p:txBody>
      </p:sp>
      <p:sp>
        <p:nvSpPr>
          <p:cNvPr id="658" name="PlaceHolder 2"/>
          <p:cNvSpPr>
            <a:spLocks noGrp="1"/>
          </p:cNvSpPr>
          <p:nvPr>
            <p:ph type="dt"/>
          </p:nvPr>
        </p:nvSpPr>
        <p:spPr>
          <a:xfrm>
            <a:off x="457200" y="6356160"/>
            <a:ext cx="2131920" cy="363240"/>
          </a:xfrm>
          <a:prstGeom prst="rect">
            <a:avLst/>
          </a:prstGeom>
        </p:spPr>
        <p:txBody>
          <a:bodyPr anchor="ctr"/>
          <a:p>
            <a:pPr>
              <a:lnSpc>
                <a:spcPct val="100000"/>
              </a:lnSpc>
            </a:pPr>
            <a:r>
              <a:rPr lang="pl-PL" sz="1200">
                <a:solidFill>
                  <a:srgbClr val="8b8b8b"/>
                </a:solidFill>
                <a:latin typeface="Calibri"/>
                <a:ea typeface="DejaVu Sans"/>
              </a:rPr>
              <a:t>16.06.15</a:t>
            </a:r>
            <a:endParaRPr/>
          </a:p>
        </p:txBody>
      </p:sp>
      <p:sp>
        <p:nvSpPr>
          <p:cNvPr id="659" name="CustomShape 3"/>
          <p:cNvSpPr/>
          <p:nvPr/>
        </p:nvSpPr>
        <p:spPr>
          <a:xfrm>
            <a:off x="3124080" y="6356520"/>
            <a:ext cx="2895840" cy="365040"/>
          </a:xfrm>
          <a:prstGeom prst="rect">
            <a:avLst/>
          </a:prstGeom>
          <a:noFill/>
          <a:ln>
            <a:noFill/>
          </a:ln>
        </p:spPr>
        <p:style>
          <a:lnRef idx="0"/>
          <a:fillRef idx="0"/>
          <a:effectRef idx="0"/>
          <a:fontRef idx="minor"/>
        </p:style>
      </p:sp>
      <p:sp>
        <p:nvSpPr>
          <p:cNvPr id="660" name="PlaceHolder 4"/>
          <p:cNvSpPr>
            <a:spLocks noGrp="1"/>
          </p:cNvSpPr>
          <p:nvPr>
            <p:ph type="sldNum"/>
          </p:nvPr>
        </p:nvSpPr>
        <p:spPr>
          <a:xfrm>
            <a:off x="6552720" y="6356160"/>
            <a:ext cx="2132280" cy="363240"/>
          </a:xfrm>
          <a:prstGeom prst="rect">
            <a:avLst/>
          </a:prstGeom>
        </p:spPr>
        <p:txBody>
          <a:bodyPr anchor="ctr"/>
          <a:p>
            <a:pPr algn="r">
              <a:lnSpc>
                <a:spcPct val="100000"/>
              </a:lnSpc>
            </a:pPr>
            <a:fld id="{123D19F0-9BB5-4DBB-9F7C-3F08EA4C9A13}" type="slidenum">
              <a:rPr lang="pl-PL" sz="1200">
                <a:solidFill>
                  <a:srgbClr val="8b8b8b"/>
                </a:solidFill>
                <a:latin typeface="Calibri"/>
                <a:ea typeface="DejaVu Sans"/>
              </a:rPr>
              <a:t>&lt;numer&gt;</a:t>
            </a:fld>
            <a:endParaRPr/>
          </a:p>
        </p:txBody>
      </p:sp>
      <p:sp>
        <p:nvSpPr>
          <p:cNvPr id="661" name="PlaceHolder 5"/>
          <p:cNvSpPr>
            <a:spLocks noGrp="1"/>
          </p:cNvSpPr>
          <p:nvPr>
            <p:ph type="body"/>
          </p:nvPr>
        </p:nvSpPr>
        <p:spPr>
          <a:xfrm>
            <a:off x="457200" y="1604880"/>
            <a:ext cx="8228160" cy="3975120"/>
          </a:xfrm>
          <a:prstGeom prst="rect">
            <a:avLst/>
          </a:prstGeom>
        </p:spPr>
        <p:txBody>
          <a:bodyPr lIns="0" rIns="0" tIns="69120" bIns="0"/>
          <a:p>
            <a:pPr/>
            <a:r>
              <a:rPr lang="pl-PL" sz="3200">
                <a:latin typeface="Calibri"/>
              </a:rPr>
              <a:t>Kliknij, aby edytować format tekstu konspektu</a:t>
            </a:r>
            <a:endParaRPr/>
          </a:p>
          <a:p>
            <a:pPr lvl="1">
              <a:buFont typeface="Times New Roman"/>
              <a:buChar char="–"/>
            </a:pPr>
            <a:r>
              <a:rPr lang="pl-PL" sz="2400">
                <a:latin typeface="Calibri"/>
              </a:rPr>
              <a:t>Drugi poziom konspektu</a:t>
            </a:r>
            <a:endParaRPr/>
          </a:p>
          <a:p>
            <a:pPr lvl="2">
              <a:buFont typeface="Times New Roman"/>
              <a:buChar char="•"/>
            </a:pPr>
            <a:r>
              <a:rPr lang="pl-PL" sz="2000">
                <a:latin typeface="Calibri"/>
              </a:rPr>
              <a:t>Trzeci poziom konspektu</a:t>
            </a:r>
            <a:endParaRPr/>
          </a:p>
          <a:p>
            <a:pPr lvl="3">
              <a:buFont typeface="Times New Roman"/>
              <a:buChar char="–"/>
            </a:pPr>
            <a:r>
              <a:rPr lang="pl-PL" sz="2000">
                <a:latin typeface="Calibri"/>
              </a:rPr>
              <a:t>Czwarty poziom konspektu</a:t>
            </a:r>
            <a:endParaRPr/>
          </a:p>
          <a:p>
            <a:pPr lvl="4">
              <a:buFont typeface="Times New Roman"/>
              <a:buChar char="»"/>
            </a:pPr>
            <a:r>
              <a:rPr lang="pl-PL" sz="2000">
                <a:latin typeface="Calibri"/>
              </a:rPr>
              <a:t>Piąty poziom konspektu</a:t>
            </a:r>
            <a:endParaRPr/>
          </a:p>
          <a:p>
            <a:pPr lvl="5">
              <a:buFont typeface="Times New Roman"/>
              <a:buChar char="»"/>
            </a:pPr>
            <a:r>
              <a:rPr lang="pl-PL" sz="2000">
                <a:latin typeface="Calibri"/>
              </a:rPr>
              <a:t>Szósty poziom konspektu</a:t>
            </a:r>
            <a:endParaRPr/>
          </a:p>
          <a:p>
            <a:pPr lvl="6">
              <a:buFont typeface="Times New Roman"/>
              <a:buChar char="»"/>
            </a:pPr>
            <a:r>
              <a:rPr lang="pl-PL" sz="2000">
                <a:latin typeface="Calibri"/>
              </a:rPr>
              <a:t>Siódmy poziom konspektu</a:t>
            </a:r>
            <a:endParaRPr/>
          </a:p>
        </p:txBody>
      </p:sp>
    </p:spTree>
  </p:cSld>
  <p:clrMap bg1="lt1" bg2="lt2" tx1="dk1" tx2="dk2" accent1="accent1" accent2="accent2" accent3="accent3" accent4="accent4" accent5="accent5" accent6="accent6" hlink="hlink" folHlink="folHlink"/>
  <p:sldLayoutIdLst>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1371240" y="533520"/>
            <a:ext cx="7542360" cy="1141200"/>
          </a:xfrm>
          <a:prstGeom prst="rect">
            <a:avLst/>
          </a:prstGeom>
        </p:spPr>
        <p:txBody>
          <a:bodyPr lIns="92160" rIns="92160" tIns="46080" bIns="46080" anchor="ctr"/>
          <a:p>
            <a:pPr algn="ctr"/>
            <a:r>
              <a:rPr lang="pl-PL" sz="700">
                <a:latin typeface="Times New Roman"/>
              </a:rPr>
              <a:t>Kliknij, aby edytować format tekstu tytułu</a:t>
            </a:r>
            <a:endParaRPr/>
          </a:p>
        </p:txBody>
      </p:sp>
      <p:sp>
        <p:nvSpPr>
          <p:cNvPr id="41" name="PlaceHolder 2"/>
          <p:cNvSpPr>
            <a:spLocks noGrp="1"/>
          </p:cNvSpPr>
          <p:nvPr>
            <p:ph type="body"/>
          </p:nvPr>
        </p:nvSpPr>
        <p:spPr>
          <a:xfrm>
            <a:off x="1371600" y="1981080"/>
            <a:ext cx="7618320" cy="4113360"/>
          </a:xfrm>
          <a:prstGeom prst="rect">
            <a:avLst/>
          </a:prstGeom>
        </p:spPr>
        <p:txBody>
          <a:bodyPr lIns="90000" rIns="90000" tIns="46800" bIns="46800"/>
          <a:p>
            <a:pPr/>
            <a:r>
              <a:rPr lang="pl-PL" sz="3200">
                <a:latin typeface="Times New Roman"/>
              </a:rPr>
              <a:t>Kliknij, aby edytować format tekstu konspektu</a:t>
            </a:r>
            <a:endParaRPr/>
          </a:p>
          <a:p>
            <a:pPr lvl="1">
              <a:buFont typeface="Times New Roman"/>
              <a:buChar char="–"/>
            </a:pPr>
            <a:r>
              <a:rPr lang="pl-PL" sz="2800">
                <a:latin typeface="Times New Roman"/>
              </a:rPr>
              <a:t>Drugi poziom konspektu</a:t>
            </a:r>
            <a:endParaRPr/>
          </a:p>
          <a:p>
            <a:pPr lvl="2">
              <a:buFont typeface="Times New Roman"/>
              <a:buChar char="•"/>
            </a:pPr>
            <a:r>
              <a:rPr lang="pl-PL" sz="2400">
                <a:latin typeface="Times New Roman"/>
              </a:rPr>
              <a:t>Trzeci poziom konspektu</a:t>
            </a:r>
            <a:endParaRPr/>
          </a:p>
          <a:p>
            <a:pPr lvl="3">
              <a:buFont typeface="Times New Roman"/>
              <a:buChar char="–"/>
            </a:pPr>
            <a:r>
              <a:rPr lang="pl-PL" sz="2000">
                <a:latin typeface="Times New Roman"/>
              </a:rPr>
              <a:t>Czwarty poziom konspektu</a:t>
            </a:r>
            <a:endParaRPr/>
          </a:p>
          <a:p>
            <a:pPr lvl="4">
              <a:buFont typeface="Times New Roman"/>
              <a:buChar char="»"/>
            </a:pPr>
            <a:r>
              <a:rPr lang="pl-PL" sz="2000">
                <a:latin typeface="Times New Roman"/>
              </a:rPr>
              <a:t>Piąty poziom konspektu</a:t>
            </a:r>
            <a:endParaRPr/>
          </a:p>
          <a:p>
            <a:pPr lvl="5">
              <a:buFont typeface="Times New Roman"/>
              <a:buChar char="»"/>
            </a:pPr>
            <a:r>
              <a:rPr lang="pl-PL" sz="2000">
                <a:latin typeface="Times New Roman"/>
              </a:rPr>
              <a:t>Szósty poziom konspektu</a:t>
            </a:r>
            <a:endParaRPr/>
          </a:p>
          <a:p>
            <a:pPr lvl="6">
              <a:buFont typeface="Times New Roman"/>
              <a:buChar char="»"/>
            </a:pPr>
            <a:r>
              <a:rPr lang="pl-PL" sz="2000">
                <a:latin typeface="Times New Roman"/>
              </a:rPr>
              <a:t>Siódmy poziom konspektu</a:t>
            </a:r>
            <a:endParaRPr/>
          </a:p>
        </p:txBody>
      </p:sp>
      <p:sp>
        <p:nvSpPr>
          <p:cNvPr id="42" name="CustomShape 3"/>
          <p:cNvSpPr/>
          <p:nvPr/>
        </p:nvSpPr>
        <p:spPr>
          <a:xfrm>
            <a:off x="685800" y="6248520"/>
            <a:ext cx="1905120" cy="457200"/>
          </a:xfrm>
          <a:prstGeom prst="rect">
            <a:avLst/>
          </a:prstGeom>
          <a:noFill/>
          <a:ln>
            <a:noFill/>
          </a:ln>
        </p:spPr>
        <p:style>
          <a:lnRef idx="0"/>
          <a:fillRef idx="0"/>
          <a:effectRef idx="0"/>
          <a:fontRef idx="minor"/>
        </p:style>
      </p:sp>
      <p:sp>
        <p:nvSpPr>
          <p:cNvPr id="43" name="CustomShape 4"/>
          <p:cNvSpPr/>
          <p:nvPr/>
        </p:nvSpPr>
        <p:spPr>
          <a:xfrm>
            <a:off x="3124080" y="6248520"/>
            <a:ext cx="2895840" cy="457200"/>
          </a:xfrm>
          <a:prstGeom prst="rect">
            <a:avLst/>
          </a:prstGeom>
          <a:noFill/>
          <a:ln>
            <a:noFill/>
          </a:ln>
        </p:spPr>
        <p:style>
          <a:lnRef idx="0"/>
          <a:fillRef idx="0"/>
          <a:effectRef idx="0"/>
          <a:fontRef idx="minor"/>
        </p:style>
      </p:sp>
      <p:sp>
        <p:nvSpPr>
          <p:cNvPr id="44" name="PlaceHolder 5"/>
          <p:cNvSpPr>
            <a:spLocks noGrp="1"/>
          </p:cNvSpPr>
          <p:nvPr>
            <p:ph type="sldNum"/>
          </p:nvPr>
        </p:nvSpPr>
        <p:spPr>
          <a:xfrm>
            <a:off x="6553080" y="6248160"/>
            <a:ext cx="1903680" cy="455400"/>
          </a:xfrm>
          <a:prstGeom prst="rect">
            <a:avLst/>
          </a:prstGeom>
        </p:spPr>
        <p:txBody>
          <a:bodyPr lIns="90000" rIns="90000" tIns="46800" bIns="46800"/>
          <a:p>
            <a:pPr algn="r"/>
            <a:fld id="{E1BAB122-2246-480F-A635-8329413B4107}" type="slidenum">
              <a:rPr lang="en-US" sz="1400">
                <a:solidFill>
                  <a:srgbClr val="eaeaea"/>
                </a:solidFill>
                <a:latin typeface="Times New Roman"/>
                <a:ea typeface="DejaVu Sans"/>
              </a:rPr>
              <a:t>&lt;numer&gt;</a:t>
            </a:fld>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79" name="PlaceHolder 1"/>
          <p:cNvSpPr>
            <a:spLocks noGrp="1"/>
          </p:cNvSpPr>
          <p:nvPr>
            <p:ph type="title"/>
          </p:nvPr>
        </p:nvSpPr>
        <p:spPr>
          <a:xfrm>
            <a:off x="456840" y="274680"/>
            <a:ext cx="8226360" cy="1139760"/>
          </a:xfrm>
          <a:prstGeom prst="rect">
            <a:avLst/>
          </a:prstGeom>
        </p:spPr>
        <p:txBody>
          <a:bodyPr anchor="ctr"/>
          <a:p>
            <a:r>
              <a:rPr lang="pl-PL" sz="1300">
                <a:latin typeface="Calibri"/>
              </a:rPr>
              <a:t>Kliknij, aby edytować format tekstu tytułu</a:t>
            </a:r>
            <a:endParaRPr/>
          </a:p>
        </p:txBody>
      </p:sp>
      <p:sp>
        <p:nvSpPr>
          <p:cNvPr id="80" name="PlaceHolder 2"/>
          <p:cNvSpPr>
            <a:spLocks noGrp="1"/>
          </p:cNvSpPr>
          <p:nvPr>
            <p:ph type="body"/>
          </p:nvPr>
        </p:nvSpPr>
        <p:spPr>
          <a:xfrm>
            <a:off x="457200" y="1599840"/>
            <a:ext cx="4035600" cy="4522680"/>
          </a:xfrm>
          <a:prstGeom prst="rect">
            <a:avLst/>
          </a:prstGeom>
        </p:spPr>
        <p:txBody>
          <a:bodyPr/>
          <a:p>
            <a:pPr/>
            <a:r>
              <a:rPr lang="pl-PL" sz="3200">
                <a:latin typeface="Calibri"/>
              </a:rPr>
              <a:t>Kliknij, aby edytować format tekstu konspektu</a:t>
            </a:r>
            <a:endParaRPr/>
          </a:p>
          <a:p>
            <a:pPr lvl="1">
              <a:buFont typeface="Times New Roman"/>
              <a:buChar char="–"/>
            </a:pPr>
            <a:r>
              <a:rPr lang="pl-PL" sz="2400">
                <a:latin typeface="Calibri"/>
              </a:rPr>
              <a:t>Drugi poziom konspektu</a:t>
            </a:r>
            <a:endParaRPr/>
          </a:p>
          <a:p>
            <a:pPr lvl="2">
              <a:buFont typeface="Times New Roman"/>
              <a:buChar char="•"/>
            </a:pPr>
            <a:r>
              <a:rPr lang="pl-PL" sz="2000">
                <a:latin typeface="Calibri"/>
              </a:rPr>
              <a:t>Trzeci poziom konspektu</a:t>
            </a:r>
            <a:endParaRPr/>
          </a:p>
          <a:p>
            <a:pPr lvl="3">
              <a:buFont typeface="Times New Roman"/>
              <a:buChar char="–"/>
            </a:pPr>
            <a:r>
              <a:rPr lang="pl-PL" sz="2000">
                <a:latin typeface="Calibri"/>
              </a:rPr>
              <a:t>Czwarty poziom konspektu</a:t>
            </a:r>
            <a:endParaRPr/>
          </a:p>
          <a:p>
            <a:pPr lvl="4">
              <a:buFont typeface="Times New Roman"/>
              <a:buChar char="»"/>
            </a:pPr>
            <a:r>
              <a:rPr lang="pl-PL" sz="2000">
                <a:latin typeface="Calibri"/>
              </a:rPr>
              <a:t>Piąty poziom konspektu</a:t>
            </a:r>
            <a:endParaRPr/>
          </a:p>
          <a:p>
            <a:pPr lvl="5">
              <a:buFont typeface="Times New Roman"/>
              <a:buChar char="»"/>
            </a:pPr>
            <a:r>
              <a:rPr lang="pl-PL" sz="2000">
                <a:latin typeface="Calibri"/>
              </a:rPr>
              <a:t>Szósty poziom konspektu</a:t>
            </a:r>
            <a:endParaRPr/>
          </a:p>
          <a:p>
            <a:pPr lvl="6">
              <a:buFont typeface="Times New Roman"/>
              <a:buChar char="»"/>
            </a:pPr>
            <a:r>
              <a:rPr lang="pl-PL" sz="2000">
                <a:latin typeface="Calibri"/>
              </a:rPr>
              <a:t>Siódmy poziom konspektu</a:t>
            </a:r>
            <a:endParaRPr/>
          </a:p>
        </p:txBody>
      </p:sp>
      <p:sp>
        <p:nvSpPr>
          <p:cNvPr id="81" name="PlaceHolder 3"/>
          <p:cNvSpPr>
            <a:spLocks noGrp="1"/>
          </p:cNvSpPr>
          <p:nvPr>
            <p:ph type="dt"/>
          </p:nvPr>
        </p:nvSpPr>
        <p:spPr>
          <a:xfrm>
            <a:off x="457200" y="6356160"/>
            <a:ext cx="2130480" cy="361800"/>
          </a:xfrm>
          <a:prstGeom prst="rect">
            <a:avLst/>
          </a:prstGeom>
        </p:spPr>
        <p:txBody>
          <a:bodyPr anchor="ctr"/>
          <a:p>
            <a:pPr>
              <a:lnSpc>
                <a:spcPct val="100000"/>
              </a:lnSpc>
            </a:pPr>
            <a:r>
              <a:rPr lang="pl-PL" sz="1200">
                <a:solidFill>
                  <a:srgbClr val="8b8b8b"/>
                </a:solidFill>
                <a:latin typeface="Calibri"/>
                <a:ea typeface="DejaVu Sans"/>
              </a:rPr>
              <a:t>16.06.15</a:t>
            </a:r>
            <a:endParaRPr/>
          </a:p>
        </p:txBody>
      </p:sp>
      <p:sp>
        <p:nvSpPr>
          <p:cNvPr id="82" name="CustomShape 4"/>
          <p:cNvSpPr/>
          <p:nvPr/>
        </p:nvSpPr>
        <p:spPr>
          <a:xfrm>
            <a:off x="3124080" y="6356520"/>
            <a:ext cx="2895840" cy="365040"/>
          </a:xfrm>
          <a:prstGeom prst="rect">
            <a:avLst/>
          </a:prstGeom>
          <a:noFill/>
          <a:ln>
            <a:noFill/>
          </a:ln>
        </p:spPr>
        <p:style>
          <a:lnRef idx="0"/>
          <a:fillRef idx="0"/>
          <a:effectRef idx="0"/>
          <a:fontRef idx="minor"/>
        </p:style>
      </p:sp>
      <p:sp>
        <p:nvSpPr>
          <p:cNvPr id="83" name="PlaceHolder 5"/>
          <p:cNvSpPr>
            <a:spLocks noGrp="1"/>
          </p:cNvSpPr>
          <p:nvPr>
            <p:ph type="sldNum"/>
          </p:nvPr>
        </p:nvSpPr>
        <p:spPr>
          <a:xfrm>
            <a:off x="6553080" y="6356160"/>
            <a:ext cx="2130480" cy="361800"/>
          </a:xfrm>
          <a:prstGeom prst="rect">
            <a:avLst/>
          </a:prstGeom>
        </p:spPr>
        <p:txBody>
          <a:bodyPr anchor="ctr"/>
          <a:p>
            <a:pPr algn="r">
              <a:lnSpc>
                <a:spcPct val="100000"/>
              </a:lnSpc>
            </a:pPr>
            <a:fld id="{68A83F58-8124-498A-8E9D-4B1139FBE244}" type="slidenum">
              <a:rPr lang="pl-PL" sz="1200">
                <a:solidFill>
                  <a:srgbClr val="8b8b8b"/>
                </a:solidFill>
                <a:latin typeface="Calibri"/>
                <a:ea typeface="DejaVu Sans"/>
              </a:rPr>
              <a:t>&lt;numer&gt;</a:t>
            </a:fld>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118" name="PlaceHolder 1"/>
          <p:cNvSpPr>
            <a:spLocks noGrp="1"/>
          </p:cNvSpPr>
          <p:nvPr>
            <p:ph type="title"/>
          </p:nvPr>
        </p:nvSpPr>
        <p:spPr>
          <a:xfrm>
            <a:off x="456840" y="274680"/>
            <a:ext cx="8226360" cy="1139760"/>
          </a:xfrm>
          <a:prstGeom prst="rect">
            <a:avLst/>
          </a:prstGeom>
        </p:spPr>
        <p:txBody>
          <a:bodyPr anchor="ctr"/>
          <a:p>
            <a:r>
              <a:rPr lang="pl-PL" sz="1500">
                <a:latin typeface="Calibri"/>
              </a:rPr>
              <a:t>Kliknij, aby edytować format tekstu tytułu</a:t>
            </a:r>
            <a:endParaRPr/>
          </a:p>
        </p:txBody>
      </p:sp>
      <p:sp>
        <p:nvSpPr>
          <p:cNvPr id="119" name="PlaceHolder 2"/>
          <p:cNvSpPr>
            <a:spLocks noGrp="1"/>
          </p:cNvSpPr>
          <p:nvPr>
            <p:ph type="dt"/>
          </p:nvPr>
        </p:nvSpPr>
        <p:spPr>
          <a:xfrm>
            <a:off x="457200" y="6356160"/>
            <a:ext cx="2130480" cy="361800"/>
          </a:xfrm>
          <a:prstGeom prst="rect">
            <a:avLst/>
          </a:prstGeom>
        </p:spPr>
        <p:txBody>
          <a:bodyPr anchor="ctr"/>
          <a:p>
            <a:pPr>
              <a:lnSpc>
                <a:spcPct val="100000"/>
              </a:lnSpc>
            </a:pPr>
            <a:r>
              <a:rPr lang="pl-PL" sz="1200">
                <a:solidFill>
                  <a:srgbClr val="8b8b8b"/>
                </a:solidFill>
                <a:latin typeface="Calibri"/>
                <a:ea typeface="DejaVu Sans"/>
              </a:rPr>
              <a:t>16.06.15</a:t>
            </a:r>
            <a:endParaRPr/>
          </a:p>
        </p:txBody>
      </p:sp>
      <p:sp>
        <p:nvSpPr>
          <p:cNvPr id="120" name="CustomShape 3"/>
          <p:cNvSpPr/>
          <p:nvPr/>
        </p:nvSpPr>
        <p:spPr>
          <a:xfrm>
            <a:off x="3124080" y="6356520"/>
            <a:ext cx="2895840" cy="365040"/>
          </a:xfrm>
          <a:prstGeom prst="rect">
            <a:avLst/>
          </a:prstGeom>
          <a:noFill/>
          <a:ln>
            <a:noFill/>
          </a:ln>
        </p:spPr>
        <p:style>
          <a:lnRef idx="0"/>
          <a:fillRef idx="0"/>
          <a:effectRef idx="0"/>
          <a:fontRef idx="minor"/>
        </p:style>
      </p:sp>
      <p:sp>
        <p:nvSpPr>
          <p:cNvPr id="121" name="PlaceHolder 4"/>
          <p:cNvSpPr>
            <a:spLocks noGrp="1"/>
          </p:cNvSpPr>
          <p:nvPr>
            <p:ph type="sldNum"/>
          </p:nvPr>
        </p:nvSpPr>
        <p:spPr>
          <a:xfrm>
            <a:off x="6553080" y="6356160"/>
            <a:ext cx="2130480" cy="361800"/>
          </a:xfrm>
          <a:prstGeom prst="rect">
            <a:avLst/>
          </a:prstGeom>
        </p:spPr>
        <p:txBody>
          <a:bodyPr anchor="ctr"/>
          <a:p>
            <a:pPr algn="r">
              <a:lnSpc>
                <a:spcPct val="100000"/>
              </a:lnSpc>
            </a:pPr>
            <a:fld id="{3A8E06C5-4336-4B25-A40E-3EADF04995B9}" type="slidenum">
              <a:rPr lang="pl-PL" sz="1200">
                <a:solidFill>
                  <a:srgbClr val="8b8b8b"/>
                </a:solidFill>
                <a:latin typeface="Calibri"/>
                <a:ea typeface="DejaVu Sans"/>
              </a:rPr>
              <a:t>&lt;numer&gt;</a:t>
            </a:fld>
            <a:endParaRPr/>
          </a:p>
        </p:txBody>
      </p:sp>
      <p:sp>
        <p:nvSpPr>
          <p:cNvPr id="122" name="PlaceHolder 5"/>
          <p:cNvSpPr>
            <a:spLocks noGrp="1"/>
          </p:cNvSpPr>
          <p:nvPr>
            <p:ph type="body"/>
          </p:nvPr>
        </p:nvSpPr>
        <p:spPr>
          <a:xfrm>
            <a:off x="456840" y="1604880"/>
            <a:ext cx="8226360" cy="3973680"/>
          </a:xfrm>
          <a:prstGeom prst="rect">
            <a:avLst/>
          </a:prstGeom>
        </p:spPr>
        <p:txBody>
          <a:bodyPr lIns="0" rIns="0" tIns="69120" bIns="0"/>
          <a:p>
            <a:pPr/>
            <a:r>
              <a:rPr lang="pl-PL" sz="3200">
                <a:latin typeface="Calibri"/>
              </a:rPr>
              <a:t>Kliknij, aby edytować format tekstu konspektu</a:t>
            </a:r>
            <a:endParaRPr/>
          </a:p>
          <a:p>
            <a:pPr lvl="1">
              <a:buFont typeface="Times New Roman"/>
              <a:buChar char="–"/>
            </a:pPr>
            <a:r>
              <a:rPr lang="pl-PL" sz="2400">
                <a:latin typeface="Calibri"/>
              </a:rPr>
              <a:t>Drugi poziom konspektu</a:t>
            </a:r>
            <a:endParaRPr/>
          </a:p>
          <a:p>
            <a:pPr lvl="2">
              <a:buFont typeface="Times New Roman"/>
              <a:buChar char="•"/>
            </a:pPr>
            <a:r>
              <a:rPr lang="pl-PL" sz="2000">
                <a:latin typeface="Calibri"/>
              </a:rPr>
              <a:t>Trzeci poziom konspektu</a:t>
            </a:r>
            <a:endParaRPr/>
          </a:p>
          <a:p>
            <a:pPr lvl="3">
              <a:buFont typeface="Times New Roman"/>
              <a:buChar char="–"/>
            </a:pPr>
            <a:r>
              <a:rPr lang="pl-PL" sz="2000">
                <a:latin typeface="Calibri"/>
              </a:rPr>
              <a:t>Czwarty poziom konspektu</a:t>
            </a:r>
            <a:endParaRPr/>
          </a:p>
          <a:p>
            <a:pPr lvl="4">
              <a:buFont typeface="Times New Roman"/>
              <a:buChar char="»"/>
            </a:pPr>
            <a:r>
              <a:rPr lang="pl-PL" sz="2000">
                <a:latin typeface="Calibri"/>
              </a:rPr>
              <a:t>Piąty poziom konspektu</a:t>
            </a:r>
            <a:endParaRPr/>
          </a:p>
          <a:p>
            <a:pPr lvl="5">
              <a:buFont typeface="Times New Roman"/>
              <a:buChar char="»"/>
            </a:pPr>
            <a:r>
              <a:rPr lang="pl-PL" sz="2000">
                <a:latin typeface="Calibri"/>
              </a:rPr>
              <a:t>Szósty poziom konspektu</a:t>
            </a:r>
            <a:endParaRPr/>
          </a:p>
          <a:p>
            <a:pPr lvl="6">
              <a:buFont typeface="Times New Roman"/>
              <a:buChar char="»"/>
            </a:pPr>
            <a:r>
              <a:rPr lang="pl-PL" sz="2000">
                <a:latin typeface="Calibri"/>
              </a:rPr>
              <a:t>Siódmy poziom konspektu</a:t>
            </a:r>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72520"/>
            <a:ext cx="8228160" cy="1143000"/>
          </a:xfrm>
          <a:prstGeom prst="rect">
            <a:avLst/>
          </a:prstGeom>
        </p:spPr>
        <p:txBody>
          <a:bodyPr lIns="0" rIns="0" tIns="0" bIns="0" anchor="ctr"/>
          <a:p>
            <a:pPr algn="ctr"/>
            <a:r>
              <a:rPr lang="pl-PL" sz="800">
                <a:latin typeface="Arial"/>
              </a:rPr>
              <a:t>Kliknij, aby edytować format tekstu tytułu</a:t>
            </a:r>
            <a:endParaRPr/>
          </a:p>
        </p:txBody>
      </p:sp>
      <p:sp>
        <p:nvSpPr>
          <p:cNvPr id="158" name="PlaceHolder 2"/>
          <p:cNvSpPr>
            <a:spLocks noGrp="1"/>
          </p:cNvSpPr>
          <p:nvPr>
            <p:ph type="body"/>
          </p:nvPr>
        </p:nvSpPr>
        <p:spPr>
          <a:xfrm>
            <a:off x="457200" y="1604880"/>
            <a:ext cx="8228160" cy="3975120"/>
          </a:xfrm>
          <a:prstGeom prst="rect">
            <a:avLst/>
          </a:prstGeom>
        </p:spPr>
        <p:txBody>
          <a:bodyPr lIns="0" rIns="0" tIns="24480" bIns="0"/>
          <a:p>
            <a:pPr/>
            <a:r>
              <a:rPr lang="pl-PL" sz="3200">
                <a:latin typeface="Arial"/>
              </a:rPr>
              <a:t>Kliknij, aby edytować format tekstu konspektu</a:t>
            </a:r>
            <a:endParaRPr/>
          </a:p>
          <a:p>
            <a:pPr lvl="1">
              <a:buFont typeface="Times New Roman"/>
              <a:buChar char="–"/>
            </a:pPr>
            <a:r>
              <a:rPr lang="pl-PL" sz="2800">
                <a:latin typeface="Arial"/>
              </a:rPr>
              <a:t>Drugi poziom konspektu</a:t>
            </a:r>
            <a:endParaRPr/>
          </a:p>
          <a:p>
            <a:pPr lvl="2">
              <a:buFont typeface="Times New Roman"/>
              <a:buChar char="•"/>
            </a:pPr>
            <a:r>
              <a:rPr lang="pl-PL" sz="2400">
                <a:latin typeface="Arial"/>
              </a:rPr>
              <a:t>Trzeci poziom konspektu</a:t>
            </a:r>
            <a:endParaRPr/>
          </a:p>
          <a:p>
            <a:pPr lvl="3">
              <a:buFont typeface="Times New Roman"/>
              <a:buChar char="–"/>
            </a:pPr>
            <a:r>
              <a:rPr lang="pl-PL" sz="2000">
                <a:latin typeface="Arial"/>
              </a:rPr>
              <a:t>Czwarty poziom konspektu</a:t>
            </a:r>
            <a:endParaRPr/>
          </a:p>
          <a:p>
            <a:pPr lvl="4">
              <a:buFont typeface="Times New Roman"/>
              <a:buChar char="»"/>
            </a:pPr>
            <a:r>
              <a:rPr lang="pl-PL" sz="2000">
                <a:latin typeface="Arial"/>
              </a:rPr>
              <a:t>Piąty poziom konspektu</a:t>
            </a:r>
            <a:endParaRPr/>
          </a:p>
          <a:p>
            <a:pPr lvl="5">
              <a:buFont typeface="Times New Roman"/>
              <a:buChar char="»"/>
            </a:pPr>
            <a:r>
              <a:rPr lang="pl-PL" sz="2000">
                <a:latin typeface="Arial"/>
              </a:rPr>
              <a:t>Szósty poziom konspektu</a:t>
            </a:r>
            <a:endParaRPr/>
          </a:p>
          <a:p>
            <a:pPr lvl="6">
              <a:buFont typeface="Times New Roman"/>
              <a:buChar char="»"/>
            </a:pPr>
            <a:r>
              <a:rPr lang="pl-PL" sz="2000">
                <a:latin typeface="Arial"/>
              </a:rPr>
              <a:t>Siódmy poziom konspektu</a:t>
            </a:r>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2520"/>
            <a:ext cx="8228160" cy="1143000"/>
          </a:xfrm>
          <a:prstGeom prst="rect">
            <a:avLst/>
          </a:prstGeom>
        </p:spPr>
        <p:txBody>
          <a:bodyPr lIns="0" rIns="0" tIns="0" bIns="0" anchor="ctr"/>
          <a:p>
            <a:pPr algn="ctr"/>
            <a:r>
              <a:rPr lang="pl-PL" sz="4400">
                <a:latin typeface="Arial"/>
              </a:rPr>
              <a:t>Kliknij, aby edytować format tekstu tytułu</a:t>
            </a:r>
            <a:endParaRPr/>
          </a:p>
        </p:txBody>
      </p:sp>
      <p:sp>
        <p:nvSpPr>
          <p:cNvPr id="194" name="PlaceHolder 2"/>
          <p:cNvSpPr>
            <a:spLocks noGrp="1"/>
          </p:cNvSpPr>
          <p:nvPr>
            <p:ph type="body"/>
          </p:nvPr>
        </p:nvSpPr>
        <p:spPr>
          <a:xfrm>
            <a:off x="457200" y="1604880"/>
            <a:ext cx="8228160" cy="3975120"/>
          </a:xfrm>
          <a:prstGeom prst="rect">
            <a:avLst/>
          </a:prstGeom>
        </p:spPr>
        <p:txBody>
          <a:bodyPr lIns="0" rIns="0" tIns="24480" bIns="0"/>
          <a:p>
            <a:pPr/>
            <a:r>
              <a:rPr lang="pl-PL" sz="3200">
                <a:latin typeface="Arial"/>
              </a:rPr>
              <a:t>Kliknij, aby edytować format tekstu konspektu</a:t>
            </a:r>
            <a:endParaRPr/>
          </a:p>
          <a:p>
            <a:pPr lvl="1">
              <a:buFont typeface="Times New Roman"/>
              <a:buChar char="–"/>
            </a:pPr>
            <a:r>
              <a:rPr lang="pl-PL" sz="2800">
                <a:latin typeface="Arial"/>
              </a:rPr>
              <a:t>Drugi poziom konspektu</a:t>
            </a:r>
            <a:endParaRPr/>
          </a:p>
          <a:p>
            <a:pPr lvl="2">
              <a:buFont typeface="Times New Roman"/>
              <a:buChar char="•"/>
            </a:pPr>
            <a:r>
              <a:rPr lang="pl-PL" sz="2400">
                <a:latin typeface="Arial"/>
              </a:rPr>
              <a:t>Trzeci poziom konspektu</a:t>
            </a:r>
            <a:endParaRPr/>
          </a:p>
          <a:p>
            <a:pPr lvl="3">
              <a:buFont typeface="Times New Roman"/>
              <a:buChar char="–"/>
            </a:pPr>
            <a:r>
              <a:rPr lang="pl-PL" sz="2000">
                <a:latin typeface="Arial"/>
              </a:rPr>
              <a:t>Czwarty poziom konspektu</a:t>
            </a:r>
            <a:endParaRPr/>
          </a:p>
          <a:p>
            <a:pPr lvl="4">
              <a:buFont typeface="Times New Roman"/>
              <a:buChar char="»"/>
            </a:pPr>
            <a:r>
              <a:rPr lang="pl-PL" sz="2000">
                <a:latin typeface="Arial"/>
              </a:rPr>
              <a:t>Piąty poziom konspektu</a:t>
            </a:r>
            <a:endParaRPr/>
          </a:p>
          <a:p>
            <a:pPr lvl="5">
              <a:buFont typeface="Times New Roman"/>
              <a:buChar char="»"/>
            </a:pPr>
            <a:r>
              <a:rPr lang="pl-PL" sz="2000">
                <a:latin typeface="Arial"/>
              </a:rPr>
              <a:t>Szósty poziom konspektu</a:t>
            </a:r>
            <a:endParaRPr/>
          </a:p>
          <a:p>
            <a:pPr lvl="6">
              <a:buFont typeface="Times New Roman"/>
              <a:buChar char="»"/>
            </a:pPr>
            <a:r>
              <a:rPr lang="pl-PL" sz="2000">
                <a:latin typeface="Arial"/>
              </a:rPr>
              <a:t>Siódmy poziom konspektu</a:t>
            </a:r>
            <a:endParaRPr/>
          </a:p>
        </p:txBody>
      </p:sp>
      <p:sp>
        <p:nvSpPr>
          <p:cNvPr id="195" name="PlaceHolder 3"/>
          <p:cNvSpPr>
            <a:spLocks noGrp="1"/>
          </p:cNvSpPr>
          <p:nvPr>
            <p:ph type="dt"/>
          </p:nvPr>
        </p:nvSpPr>
        <p:spPr>
          <a:xfrm>
            <a:off x="456840" y="6246720"/>
            <a:ext cx="2128680" cy="471600"/>
          </a:xfrm>
          <a:prstGeom prst="rect">
            <a:avLst/>
          </a:prstGeom>
        </p:spPr>
        <p:txBody>
          <a:bodyPr lIns="0" rIns="0" tIns="0" bIns="0"/>
          <a:p>
            <a:pPr>
              <a:lnSpc>
                <a:spcPct val="93000"/>
              </a:lnSpc>
            </a:pPr>
            <a:r>
              <a:rPr lang="pl-PL" sz="1400">
                <a:latin typeface="Times New Roman"/>
                <a:ea typeface="DejaVu Sans"/>
              </a:rPr>
              <a:t>&lt;data/godzina&gt;</a:t>
            </a:r>
            <a:endParaRPr/>
          </a:p>
        </p:txBody>
      </p:sp>
      <p:sp>
        <p:nvSpPr>
          <p:cNvPr id="196" name="PlaceHolder 4"/>
          <p:cNvSpPr>
            <a:spLocks noGrp="1"/>
          </p:cNvSpPr>
          <p:nvPr>
            <p:ph type="ftr"/>
          </p:nvPr>
        </p:nvSpPr>
        <p:spPr>
          <a:xfrm>
            <a:off x="3127320" y="6246720"/>
            <a:ext cx="2897280" cy="471600"/>
          </a:xfrm>
          <a:prstGeom prst="rect">
            <a:avLst/>
          </a:prstGeom>
        </p:spPr>
        <p:txBody>
          <a:bodyPr lIns="0" rIns="0" tIns="0" bIns="0"/>
          <a:p>
            <a:pPr algn="ctr">
              <a:lnSpc>
                <a:spcPct val="93000"/>
              </a:lnSpc>
            </a:pPr>
            <a:r>
              <a:rPr lang="pl-PL" sz="1400">
                <a:latin typeface="Times New Roman"/>
                <a:ea typeface="DejaVu Sans"/>
              </a:rPr>
              <a:t>&lt;stopka&gt;</a:t>
            </a:r>
            <a:endParaRPr/>
          </a:p>
        </p:txBody>
      </p:sp>
      <p:sp>
        <p:nvSpPr>
          <p:cNvPr id="197" name="PlaceHolder 5"/>
          <p:cNvSpPr>
            <a:spLocks noGrp="1"/>
          </p:cNvSpPr>
          <p:nvPr>
            <p:ph type="sldNum"/>
          </p:nvPr>
        </p:nvSpPr>
        <p:spPr>
          <a:xfrm>
            <a:off x="6556320" y="6246720"/>
            <a:ext cx="2129040" cy="471600"/>
          </a:xfrm>
          <a:prstGeom prst="rect">
            <a:avLst/>
          </a:prstGeom>
        </p:spPr>
        <p:txBody>
          <a:bodyPr lIns="0" rIns="0" tIns="0" bIns="0"/>
          <a:p>
            <a:pPr algn="r">
              <a:lnSpc>
                <a:spcPct val="93000"/>
              </a:lnSpc>
            </a:pPr>
            <a:fld id="{308201E3-6D12-465C-B23A-DD301A2DC24C}" type="slidenum">
              <a:rPr lang="pl-PL" sz="1400">
                <a:latin typeface="Times New Roman"/>
                <a:ea typeface="DejaVu Sans"/>
              </a:rPr>
              <a:t>&lt;numer&gt;</a:t>
            </a:fld>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73600"/>
            <a:ext cx="8229240" cy="1144800"/>
          </a:xfrm>
          <a:prstGeom prst="rect">
            <a:avLst/>
          </a:prstGeom>
        </p:spPr>
        <p:txBody>
          <a:bodyPr lIns="0" rIns="0" tIns="0" bIns="0" anchor="ctr"/>
          <a:p>
            <a:pPr algn="ctr"/>
            <a:r>
              <a:rPr lang="pl-PL" sz="3800">
                <a:latin typeface="Arial"/>
              </a:rPr>
              <a:t>Kliknij, aby edytować format tekstu tytułu</a:t>
            </a:r>
            <a:endParaRPr/>
          </a:p>
        </p:txBody>
      </p:sp>
      <p:sp>
        <p:nvSpPr>
          <p:cNvPr id="233" name="PlaceHolder 2"/>
          <p:cNvSpPr>
            <a:spLocks noGrp="1"/>
          </p:cNvSpPr>
          <p:nvPr>
            <p:ph type="body"/>
          </p:nvPr>
        </p:nvSpPr>
        <p:spPr>
          <a:xfrm>
            <a:off x="457200" y="1604520"/>
            <a:ext cx="8229240" cy="3977280"/>
          </a:xfrm>
          <a:prstGeom prst="rect">
            <a:avLst/>
          </a:prstGeom>
        </p:spPr>
        <p:txBody>
          <a:bodyPr lIns="0" rIns="0" tIns="0" bIns="0"/>
          <a:p>
            <a:pPr/>
            <a:r>
              <a:rPr lang="pl-PL" sz="3200">
                <a:latin typeface="Arial"/>
              </a:rPr>
              <a:t>Kliknij, aby edytować format tekstu konspektu</a:t>
            </a:r>
            <a:endParaRPr/>
          </a:p>
          <a:p>
            <a:pPr lvl="1">
              <a:buFont typeface="Times New Roman"/>
              <a:buChar char="–"/>
            </a:pPr>
            <a:r>
              <a:rPr lang="pl-PL" sz="2800">
                <a:latin typeface="Arial"/>
              </a:rPr>
              <a:t>Drugi poziom konspektu</a:t>
            </a:r>
            <a:endParaRPr/>
          </a:p>
          <a:p>
            <a:pPr lvl="2">
              <a:buFont typeface="Times New Roman"/>
              <a:buChar char="•"/>
            </a:pPr>
            <a:r>
              <a:rPr lang="pl-PL" sz="2400">
                <a:latin typeface="Arial"/>
              </a:rPr>
              <a:t>Trzeci poziom konspektu</a:t>
            </a:r>
            <a:endParaRPr/>
          </a:p>
          <a:p>
            <a:pPr lvl="3">
              <a:buFont typeface="Times New Roman"/>
              <a:buChar char="–"/>
            </a:pPr>
            <a:r>
              <a:rPr lang="pl-PL" sz="2000">
                <a:latin typeface="Arial"/>
              </a:rPr>
              <a:t>Czwarty poziom konspektu</a:t>
            </a:r>
            <a:endParaRPr/>
          </a:p>
          <a:p>
            <a:pPr lvl="4">
              <a:buFont typeface="Times New Roman"/>
              <a:buChar char="»"/>
            </a:pPr>
            <a:r>
              <a:rPr lang="pl-PL" sz="2000">
                <a:latin typeface="Arial"/>
              </a:rPr>
              <a:t>Piąty poziom konspektu</a:t>
            </a:r>
            <a:endParaRPr/>
          </a:p>
          <a:p>
            <a:pPr lvl="5">
              <a:buFont typeface="Times New Roman"/>
              <a:buChar char="»"/>
            </a:pPr>
            <a:r>
              <a:rPr lang="pl-PL" sz="2000">
                <a:latin typeface="Arial"/>
              </a:rPr>
              <a:t>Szósty poziom konspektu</a:t>
            </a:r>
            <a:endParaRPr/>
          </a:p>
          <a:p>
            <a:pPr lvl="6">
              <a:buFont typeface="Times New Roman"/>
              <a:buChar char="»"/>
            </a:pPr>
            <a:r>
              <a:rPr lang="pl-PL" sz="2000">
                <a:latin typeface="Arial"/>
              </a:rPr>
              <a:t>Siódmy poziom konspektu</a:t>
            </a:r>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268" name="PlaceHolder 1"/>
          <p:cNvSpPr>
            <a:spLocks noGrp="1"/>
          </p:cNvSpPr>
          <p:nvPr>
            <p:ph type="body"/>
          </p:nvPr>
        </p:nvSpPr>
        <p:spPr>
          <a:xfrm>
            <a:off x="457200" y="1600200"/>
            <a:ext cx="8228160" cy="4524480"/>
          </a:xfrm>
          <a:prstGeom prst="rect">
            <a:avLst/>
          </a:prstGeom>
        </p:spPr>
        <p:txBody>
          <a:bodyPr lIns="0" rIns="0" tIns="24480" bIns="0"/>
          <a:p>
            <a:pPr/>
            <a:r>
              <a:rPr lang="pl-PL" sz="3200">
                <a:latin typeface="Arial"/>
              </a:rPr>
              <a:t>Kliknij, aby edytować format tekstu konspektu</a:t>
            </a:r>
            <a:endParaRPr/>
          </a:p>
          <a:p>
            <a:pPr lvl="1">
              <a:buFont typeface="Times New Roman"/>
              <a:buChar char="–"/>
            </a:pPr>
            <a:r>
              <a:rPr lang="pl-PL" sz="2800">
                <a:latin typeface="Arial"/>
              </a:rPr>
              <a:t>Drugi poziom konspektu</a:t>
            </a:r>
            <a:endParaRPr/>
          </a:p>
          <a:p>
            <a:pPr lvl="2">
              <a:buFont typeface="Times New Roman"/>
              <a:buChar char="•"/>
            </a:pPr>
            <a:r>
              <a:rPr lang="pl-PL" sz="2400">
                <a:latin typeface="Arial"/>
              </a:rPr>
              <a:t>Trzeci poziom konspektu</a:t>
            </a:r>
            <a:endParaRPr/>
          </a:p>
          <a:p>
            <a:pPr lvl="3">
              <a:buFont typeface="Times New Roman"/>
              <a:buChar char="–"/>
            </a:pPr>
            <a:r>
              <a:rPr lang="pl-PL" sz="2000">
                <a:latin typeface="Arial"/>
              </a:rPr>
              <a:t>Czwarty poziom konspektu</a:t>
            </a:r>
            <a:endParaRPr/>
          </a:p>
          <a:p>
            <a:pPr lvl="4">
              <a:buFont typeface="Times New Roman"/>
              <a:buChar char="»"/>
            </a:pPr>
            <a:r>
              <a:rPr lang="pl-PL" sz="2000">
                <a:latin typeface="Arial"/>
              </a:rPr>
              <a:t>Piąty poziom konspektu</a:t>
            </a:r>
            <a:endParaRPr/>
          </a:p>
          <a:p>
            <a:pPr lvl="5">
              <a:buFont typeface="Times New Roman"/>
              <a:buChar char="»"/>
            </a:pPr>
            <a:r>
              <a:rPr lang="pl-PL" sz="2000">
                <a:latin typeface="Arial"/>
              </a:rPr>
              <a:t>Szósty poziom konspektu</a:t>
            </a:r>
            <a:endParaRPr/>
          </a:p>
          <a:p>
            <a:pPr lvl="6">
              <a:buFont typeface="Times New Roman"/>
              <a:buChar char="»"/>
            </a:pPr>
            <a:r>
              <a:rPr lang="pl-PL" sz="2000">
                <a:latin typeface="Arial"/>
              </a:rPr>
              <a:t>Siódmy poziom konspektu</a:t>
            </a:r>
            <a:endParaRPr/>
          </a:p>
        </p:txBody>
      </p:sp>
      <p:sp>
        <p:nvSpPr>
          <p:cNvPr id="269" name="PlaceHolder 2"/>
          <p:cNvSpPr>
            <a:spLocks noGrp="1"/>
          </p:cNvSpPr>
          <p:nvPr>
            <p:ph type="title"/>
          </p:nvPr>
        </p:nvSpPr>
        <p:spPr>
          <a:xfrm>
            <a:off x="457200" y="273600"/>
            <a:ext cx="8229240" cy="1144800"/>
          </a:xfrm>
          <a:prstGeom prst="rect">
            <a:avLst/>
          </a:prstGeom>
        </p:spPr>
        <p:txBody>
          <a:bodyPr lIns="0" rIns="0" tIns="0" bIns="0" anchor="ctr"/>
          <a:p>
            <a:pPr algn="ctr"/>
            <a:r>
              <a:rPr lang="pl-PL" sz="3800">
                <a:latin typeface="Arial"/>
              </a:rPr>
              <a:t>Kliknij, aby edytować format tekstu tytułu</a:t>
            </a:r>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304" name="PlaceHolder 1"/>
          <p:cNvSpPr>
            <a:spLocks noGrp="1"/>
          </p:cNvSpPr>
          <p:nvPr>
            <p:ph type="body"/>
          </p:nvPr>
        </p:nvSpPr>
        <p:spPr>
          <a:xfrm>
            <a:off x="457200" y="1600200"/>
            <a:ext cx="4013280" cy="4524480"/>
          </a:xfrm>
          <a:prstGeom prst="rect">
            <a:avLst/>
          </a:prstGeom>
        </p:spPr>
        <p:txBody>
          <a:bodyPr lIns="0" rIns="0" tIns="24480" bIns="0"/>
          <a:p>
            <a:pPr/>
            <a:r>
              <a:rPr lang="pl-PL" sz="3200">
                <a:latin typeface="Arial"/>
              </a:rPr>
              <a:t>Kliknij, aby edytować format tekstu konspektu</a:t>
            </a:r>
            <a:endParaRPr/>
          </a:p>
          <a:p>
            <a:pPr lvl="1">
              <a:buFont typeface="Times New Roman"/>
              <a:buChar char="–"/>
            </a:pPr>
            <a:r>
              <a:rPr lang="pl-PL" sz="2800">
                <a:latin typeface="Arial"/>
              </a:rPr>
              <a:t>Drugi poziom konspektu</a:t>
            </a:r>
            <a:endParaRPr/>
          </a:p>
          <a:p>
            <a:pPr lvl="2">
              <a:buFont typeface="Times New Roman"/>
              <a:buChar char="•"/>
            </a:pPr>
            <a:r>
              <a:rPr lang="pl-PL" sz="2400">
                <a:latin typeface="Arial"/>
              </a:rPr>
              <a:t>Trzeci poziom konspektu</a:t>
            </a:r>
            <a:endParaRPr/>
          </a:p>
          <a:p>
            <a:pPr lvl="3">
              <a:buFont typeface="Times New Roman"/>
              <a:buChar char="–"/>
            </a:pPr>
            <a:r>
              <a:rPr lang="pl-PL" sz="2000">
                <a:latin typeface="Arial"/>
              </a:rPr>
              <a:t>Czwarty poziom konspektu</a:t>
            </a:r>
            <a:endParaRPr/>
          </a:p>
          <a:p>
            <a:pPr lvl="4">
              <a:buFont typeface="Times New Roman"/>
              <a:buChar char="»"/>
            </a:pPr>
            <a:r>
              <a:rPr lang="pl-PL" sz="2000">
                <a:latin typeface="Arial"/>
              </a:rPr>
              <a:t>Piąty poziom konspektu</a:t>
            </a:r>
            <a:endParaRPr/>
          </a:p>
          <a:p>
            <a:pPr lvl="5">
              <a:buFont typeface="Times New Roman"/>
              <a:buChar char="»"/>
            </a:pPr>
            <a:r>
              <a:rPr lang="pl-PL" sz="2000">
                <a:latin typeface="Arial"/>
              </a:rPr>
              <a:t>Szósty poziom konspektu</a:t>
            </a:r>
            <a:endParaRPr/>
          </a:p>
          <a:p>
            <a:pPr lvl="6">
              <a:buFont typeface="Times New Roman"/>
              <a:buChar char="»"/>
            </a:pPr>
            <a:r>
              <a:rPr lang="pl-PL" sz="2000">
                <a:latin typeface="Arial"/>
              </a:rPr>
              <a:t>Siódmy poziom konspektu</a:t>
            </a:r>
            <a:endParaRPr/>
          </a:p>
        </p:txBody>
      </p:sp>
      <p:sp>
        <p:nvSpPr>
          <p:cNvPr id="305" name="PlaceHolder 2"/>
          <p:cNvSpPr>
            <a:spLocks noGrp="1"/>
          </p:cNvSpPr>
          <p:nvPr>
            <p:ph type="title"/>
          </p:nvPr>
        </p:nvSpPr>
        <p:spPr>
          <a:xfrm>
            <a:off x="457200" y="273600"/>
            <a:ext cx="8229240" cy="1144800"/>
          </a:xfrm>
          <a:prstGeom prst="rect">
            <a:avLst/>
          </a:prstGeom>
        </p:spPr>
        <p:txBody>
          <a:bodyPr lIns="0" rIns="0" tIns="0" bIns="0" anchor="ctr"/>
          <a:p>
            <a:pPr algn="ctr"/>
            <a:r>
              <a:rPr lang="pl-PL" sz="3800">
                <a:latin typeface="Arial"/>
              </a:rPr>
              <a:t>Kliknij, aby edytować format tekstu tytułu</a:t>
            </a:r>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55.jpeg"/><Relationship Id="rId2" Type="http://schemas.openxmlformats.org/officeDocument/2006/relationships/image" Target="../media/image56.jpeg"/><Relationship Id="rId3" Type="http://schemas.openxmlformats.org/officeDocument/2006/relationships/slideLayout" Target="../slideLayouts/slideLayout170.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69.jpeg"/><Relationship Id="rId2" Type="http://schemas.openxmlformats.org/officeDocument/2006/relationships/image" Target="../media/image70.jpeg"/><Relationship Id="rId3" Type="http://schemas.openxmlformats.org/officeDocument/2006/relationships/slideLayout" Target="../slideLayouts/slideLayout209.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71.jpeg"/><Relationship Id="rId2" Type="http://schemas.openxmlformats.org/officeDocument/2006/relationships/image" Target="../media/image72.jpeg"/><Relationship Id="rId3" Type="http://schemas.openxmlformats.org/officeDocument/2006/relationships/slideLayout" Target="../slideLayouts/slideLayout181.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73.jpeg"/><Relationship Id="rId2" Type="http://schemas.openxmlformats.org/officeDocument/2006/relationships/slideLayout" Target="../slideLayouts/slideLayout18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74.jpeg"/><Relationship Id="rId2" Type="http://schemas.openxmlformats.org/officeDocument/2006/relationships/image" Target="../media/image75.jpeg"/><Relationship Id="rId3" Type="http://schemas.openxmlformats.org/officeDocument/2006/relationships/slideLayout" Target="../slideLayouts/slideLayout181.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76.jpeg"/><Relationship Id="rId2" Type="http://schemas.openxmlformats.org/officeDocument/2006/relationships/slideLayout" Target="../slideLayouts/slideLayout18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77.jpeg"/><Relationship Id="rId2" Type="http://schemas.openxmlformats.org/officeDocument/2006/relationships/image" Target="../media/image78.jpeg"/><Relationship Id="rId3" Type="http://schemas.openxmlformats.org/officeDocument/2006/relationships/slideLayout" Target="../slideLayouts/slideLayout50.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79.jpeg"/><Relationship Id="rId2" Type="http://schemas.openxmlformats.org/officeDocument/2006/relationships/slideLayout" Target="../slideLayouts/slideLayout6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80.jpeg"/><Relationship Id="rId2" Type="http://schemas.openxmlformats.org/officeDocument/2006/relationships/slideLayout" Target="../slideLayouts/slideLayout6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81.jpeg"/><Relationship Id="rId2" Type="http://schemas.openxmlformats.org/officeDocument/2006/relationships/slideLayout" Target="../slideLayouts/slideLayout37.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82.jpeg"/><Relationship Id="rId2" Type="http://schemas.openxmlformats.org/officeDocument/2006/relationships/image" Target="../media/image83.jpeg"/><Relationship Id="rId3" Type="http://schemas.openxmlformats.org/officeDocument/2006/relationships/image" Target="../media/image84.jpeg"/><Relationship Id="rId4" Type="http://schemas.openxmlformats.org/officeDocument/2006/relationships/slideLayout" Target="../slideLayouts/slideLayout100.xml"/><Relationship Id="rId5"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57.jpeg"/><Relationship Id="rId2" Type="http://schemas.openxmlformats.org/officeDocument/2006/relationships/slideLayout" Target="../slideLayouts/slideLayout181.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85.jpeg"/><Relationship Id="rId2" Type="http://schemas.openxmlformats.org/officeDocument/2006/relationships/slideLayout" Target="../slideLayouts/slideLayout61.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86.jpeg"/><Relationship Id="rId2" Type="http://schemas.openxmlformats.org/officeDocument/2006/relationships/image" Target="../media/image87.jpeg"/><Relationship Id="rId3" Type="http://schemas.openxmlformats.org/officeDocument/2006/relationships/slideLayout" Target="../slideLayouts/slideLayout49.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88.jpeg"/><Relationship Id="rId2" Type="http://schemas.openxmlformats.org/officeDocument/2006/relationships/image" Target="../media/image89.png"/><Relationship Id="rId3" Type="http://schemas.openxmlformats.org/officeDocument/2006/relationships/slideLayout" Target="../slideLayouts/slideLayout49.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90.jpeg"/><Relationship Id="rId2" Type="http://schemas.openxmlformats.org/officeDocument/2006/relationships/slideLayout" Target="../slideLayouts/slideLayout61.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91.jpeg"/><Relationship Id="rId2" Type="http://schemas.openxmlformats.org/officeDocument/2006/relationships/slideLayout" Target="../slideLayouts/slideLayout51.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92.jpeg"/><Relationship Id="rId2" Type="http://schemas.openxmlformats.org/officeDocument/2006/relationships/image" Target="../media/image93.jpeg"/><Relationship Id="rId3" Type="http://schemas.openxmlformats.org/officeDocument/2006/relationships/slideLayout" Target="../slideLayouts/slideLayout49.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94.jpeg"/><Relationship Id="rId2" Type="http://schemas.openxmlformats.org/officeDocument/2006/relationships/slideLayout" Target="../slideLayouts/slideLayout63.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95.jpeg"/><Relationship Id="rId2" Type="http://schemas.openxmlformats.org/officeDocument/2006/relationships/slideLayout" Target="../slideLayouts/slideLayout63.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96.jpeg"/><Relationship Id="rId2" Type="http://schemas.openxmlformats.org/officeDocument/2006/relationships/slideLayout" Target="../slideLayouts/slideLayout61.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97.jpeg"/><Relationship Id="rId2" Type="http://schemas.openxmlformats.org/officeDocument/2006/relationships/slideLayout" Target="../slideLayouts/slideLayout63.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181.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98.jpeg"/><Relationship Id="rId2" Type="http://schemas.openxmlformats.org/officeDocument/2006/relationships/slideLayout" Target="../slideLayouts/slideLayout49.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99.jpeg"/><Relationship Id="rId2" Type="http://schemas.openxmlformats.org/officeDocument/2006/relationships/image" Target="../media/image100.jpeg"/><Relationship Id="rId3" Type="http://schemas.openxmlformats.org/officeDocument/2006/relationships/slideLayout" Target="../slideLayouts/slideLayout61.xml"/><Relationship Id="rId4"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101.jpeg"/><Relationship Id="rId2" Type="http://schemas.openxmlformats.org/officeDocument/2006/relationships/slideLayout" Target="../slideLayouts/slideLayout110.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102.jpeg"/><Relationship Id="rId2" Type="http://schemas.openxmlformats.org/officeDocument/2006/relationships/image" Target="../media/image103.jpeg"/><Relationship Id="rId3" Type="http://schemas.openxmlformats.org/officeDocument/2006/relationships/slideLayout" Target="../slideLayouts/slideLayout121.xml"/><Relationship Id="rId4"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104.jpeg"/><Relationship Id="rId2" Type="http://schemas.openxmlformats.org/officeDocument/2006/relationships/image" Target="../media/image105.jpeg"/><Relationship Id="rId3" Type="http://schemas.openxmlformats.org/officeDocument/2006/relationships/image" Target="../media/image106.png"/><Relationship Id="rId4" Type="http://schemas.openxmlformats.org/officeDocument/2006/relationships/slideLayout" Target="../slideLayouts/slideLayout121.xml"/><Relationship Id="rId5"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107.jpeg"/><Relationship Id="rId2" Type="http://schemas.openxmlformats.org/officeDocument/2006/relationships/slideLayout" Target="../slideLayouts/slideLayout121.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108.jpeg"/><Relationship Id="rId2" Type="http://schemas.openxmlformats.org/officeDocument/2006/relationships/image" Target="../media/image109.jpeg"/><Relationship Id="rId3" Type="http://schemas.openxmlformats.org/officeDocument/2006/relationships/slideLayout" Target="../slideLayouts/slideLayout14.xml"/><Relationship Id="rId4"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59.jpeg"/><Relationship Id="rId2" Type="http://schemas.openxmlformats.org/officeDocument/2006/relationships/image" Target="../media/image60.jpeg"/><Relationship Id="rId3" Type="http://schemas.openxmlformats.org/officeDocument/2006/relationships/slideLayout" Target="../slideLayouts/slideLayout49.xml"/><Relationship Id="rId4"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110.jpeg"/><Relationship Id="rId2" Type="http://schemas.openxmlformats.org/officeDocument/2006/relationships/slideLayout" Target="../slideLayouts/slideLayout1.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111.jpeg"/><Relationship Id="rId2" Type="http://schemas.openxmlformats.org/officeDocument/2006/relationships/slideLayout" Target="../slideLayouts/slideLayout1.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112.jpeg"/><Relationship Id="rId2" Type="http://schemas.openxmlformats.org/officeDocument/2006/relationships/slideLayout" Target="../slideLayouts/slideLayout1.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113.jpeg"/><Relationship Id="rId2" Type="http://schemas.openxmlformats.org/officeDocument/2006/relationships/slideLayout" Target="../slideLayouts/slideLayout1.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114.jpeg"/><Relationship Id="rId2" Type="http://schemas.openxmlformats.org/officeDocument/2006/relationships/slideLayout" Target="../slideLayouts/slideLayout1.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1.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116.jpeg"/><Relationship Id="rId2" Type="http://schemas.openxmlformats.org/officeDocument/2006/relationships/slideLayout" Target="../slideLayouts/slideLayout1.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117.jpeg"/><Relationship Id="rId2" Type="http://schemas.openxmlformats.org/officeDocument/2006/relationships/slideLayout" Target="../slideLayouts/slideLayout1.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61.jpeg"/><Relationship Id="rId2" Type="http://schemas.openxmlformats.org/officeDocument/2006/relationships/slideLayout" Target="../slideLayouts/slideLayout181.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118.jpeg"/><Relationship Id="rId2" Type="http://schemas.openxmlformats.org/officeDocument/2006/relationships/slideLayout" Target="../slideLayouts/slideLayout1.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119.jpeg"/><Relationship Id="rId2" Type="http://schemas.openxmlformats.org/officeDocument/2006/relationships/slideLayout" Target="../slideLayouts/slideLayout1.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slideLayout" Target="../slideLayouts/slideLayout1.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121.jpeg"/><Relationship Id="rId2" Type="http://schemas.openxmlformats.org/officeDocument/2006/relationships/slideLayout" Target="../slideLayouts/slideLayout1.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slideLayout" Target="../slideLayouts/slideLayout1.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1.xml"/><Relationship Id="rId3"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image" Target="../media/image63.jpeg"/><Relationship Id="rId3" Type="http://schemas.openxmlformats.org/officeDocument/2006/relationships/slideLayout" Target="../slideLayouts/slideLayout196.xml"/><Relationship Id="rId4"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124.jpeg"/><Relationship Id="rId2" Type="http://schemas.openxmlformats.org/officeDocument/2006/relationships/slideLayout" Target="../slideLayouts/slideLayout1.xml"/><Relationship Id="rId3"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1.xml"/><Relationship Id="rId3"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126.jpeg"/><Relationship Id="rId2" Type="http://schemas.openxmlformats.org/officeDocument/2006/relationships/slideLayout" Target="../slideLayouts/slideLayout1.xml"/><Relationship Id="rId3"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
</Relationships>
</file>

<file path=ppt/slides/_rels/slide7.xml.rels><?xml version="1.0" encoding="UTF-8"?>
<Relationships xmlns="http://schemas.openxmlformats.org/package/2006/relationships"><Relationship Id="rId1" Type="http://schemas.openxmlformats.org/officeDocument/2006/relationships/image" Target="../media/image64.jpeg"/><Relationship Id="rId2" Type="http://schemas.openxmlformats.org/officeDocument/2006/relationships/image" Target="../media/image65.jpeg"/><Relationship Id="rId3" Type="http://schemas.openxmlformats.org/officeDocument/2006/relationships/slideLayout" Target="../slideLayouts/slideLayout196.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66.jpeg"/><Relationship Id="rId2" Type="http://schemas.openxmlformats.org/officeDocument/2006/relationships/slideLayout" Target="../slideLayouts/slideLayout181.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image" Target="../media/image68.jpeg"/><Relationship Id="rId3" Type="http://schemas.openxmlformats.org/officeDocument/2006/relationships/slideLayout" Target="../slideLayouts/slideLayout181.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02" name="TextShape 1"/>
          <p:cNvSpPr txBox="1"/>
          <p:nvPr/>
        </p:nvSpPr>
        <p:spPr>
          <a:xfrm rot="21420000">
            <a:off x="641520" y="4143240"/>
            <a:ext cx="7772400" cy="1470240"/>
          </a:xfrm>
          <a:prstGeom prst="rect">
            <a:avLst/>
          </a:prstGeom>
          <a:noFill/>
          <a:ln>
            <a:noFill/>
          </a:ln>
        </p:spPr>
        <p:txBody>
          <a:bodyPr anchor="ctr"/>
          <a:p>
            <a:pPr algn="ctr">
              <a:lnSpc>
                <a:spcPct val="100000"/>
              </a:lnSpc>
            </a:pPr>
            <a:r>
              <a:rPr lang="pl-PL" sz="4400">
                <a:solidFill>
                  <a:srgbClr val="000000"/>
                </a:solidFill>
                <a:latin typeface="Comic Sans MS"/>
              </a:rPr>
              <a:t>Aleksander Macedoński</a:t>
            </a:r>
            <a:endParaRPr/>
          </a:p>
        </p:txBody>
      </p:sp>
      <p:pic>
        <p:nvPicPr>
          <p:cNvPr id="703" name="" descr=""/>
          <p:cNvPicPr/>
          <p:nvPr/>
        </p:nvPicPr>
        <p:blipFill>
          <a:blip r:embed="rId2"/>
          <a:stretch/>
        </p:blipFill>
        <p:spPr>
          <a:xfrm rot="21240000">
            <a:off x="3798360" y="924840"/>
            <a:ext cx="1819440" cy="2514600"/>
          </a:xfrm>
          <a:prstGeom prst="rect">
            <a:avLst/>
          </a:prstGeom>
          <a:ln>
            <a:noFill/>
          </a:ln>
        </p:spPr>
      </p:pic>
    </p:spTree>
  </p:cSld>
  <p:transition>
    <p:fade thruBlk="true"/>
  </p:transition>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24" name="TextShape 1"/>
          <p:cNvSpPr txBox="1"/>
          <p:nvPr/>
        </p:nvSpPr>
        <p:spPr>
          <a:xfrm>
            <a:off x="457200" y="274320"/>
            <a:ext cx="8229600" cy="1143000"/>
          </a:xfrm>
          <a:prstGeom prst="rect">
            <a:avLst/>
          </a:prstGeom>
          <a:noFill/>
          <a:ln>
            <a:noFill/>
          </a:ln>
        </p:spPr>
        <p:txBody>
          <a:bodyPr anchor="ctr"/>
          <a:p>
            <a:pPr algn="ctr">
              <a:lnSpc>
                <a:spcPct val="100000"/>
              </a:lnSpc>
            </a:pPr>
            <a:r>
              <a:rPr b="1" lang="pl-PL" sz="4400">
                <a:solidFill>
                  <a:srgbClr val="000000"/>
                </a:solidFill>
                <a:latin typeface="Comic Sans MS"/>
              </a:rPr>
              <a:t>Podbój Imperium Persji</a:t>
            </a:r>
            <a:endParaRPr/>
          </a:p>
        </p:txBody>
      </p:sp>
      <p:pic>
        <p:nvPicPr>
          <p:cNvPr id="725" name="" descr=""/>
          <p:cNvPicPr/>
          <p:nvPr/>
        </p:nvPicPr>
        <p:blipFill>
          <a:blip r:embed="rId2"/>
          <a:stretch/>
        </p:blipFill>
        <p:spPr>
          <a:xfrm>
            <a:off x="357120" y="1571760"/>
            <a:ext cx="8382240" cy="4471920"/>
          </a:xfrm>
          <a:prstGeom prst="rect">
            <a:avLst/>
          </a:prstGeom>
          <a:ln>
            <a:noFill/>
          </a:ln>
        </p:spPr>
      </p:pic>
    </p:spTree>
  </p:cSld>
  <p:transition>
    <p:fade thruBlk="true"/>
  </p:transition>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26" name="TextShape 1"/>
          <p:cNvSpPr txBox="1"/>
          <p:nvPr/>
        </p:nvSpPr>
        <p:spPr>
          <a:xfrm>
            <a:off x="457200" y="274320"/>
            <a:ext cx="8229600" cy="1143000"/>
          </a:xfrm>
          <a:prstGeom prst="rect">
            <a:avLst/>
          </a:prstGeom>
          <a:noFill/>
          <a:ln>
            <a:noFill/>
          </a:ln>
        </p:spPr>
        <p:txBody>
          <a:bodyPr anchor="ctr"/>
          <a:p>
            <a:endParaRPr/>
          </a:p>
        </p:txBody>
      </p:sp>
      <p:pic>
        <p:nvPicPr>
          <p:cNvPr id="727" name="" descr=""/>
          <p:cNvPicPr/>
          <p:nvPr/>
        </p:nvPicPr>
        <p:blipFill>
          <a:blip r:embed="rId2"/>
          <a:stretch/>
        </p:blipFill>
        <p:spPr>
          <a:xfrm>
            <a:off x="0" y="0"/>
            <a:ext cx="9144000" cy="6865920"/>
          </a:xfrm>
          <a:prstGeom prst="rect">
            <a:avLst/>
          </a:prstGeom>
          <a:ln>
            <a:noFill/>
          </a:ln>
        </p:spPr>
      </p:pic>
    </p:spTree>
  </p:cSld>
  <p:transition>
    <p:fade thruBlk="true"/>
  </p:transition>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28" name="TextShape 1"/>
          <p:cNvSpPr txBox="1"/>
          <p:nvPr/>
        </p:nvSpPr>
        <p:spPr>
          <a:xfrm>
            <a:off x="457200" y="274320"/>
            <a:ext cx="8229600" cy="1143000"/>
          </a:xfrm>
          <a:prstGeom prst="rect">
            <a:avLst/>
          </a:prstGeom>
          <a:noFill/>
          <a:ln>
            <a:noFill/>
          </a:ln>
        </p:spPr>
        <p:txBody>
          <a:bodyPr anchor="ctr"/>
          <a:p>
            <a:pPr algn="ctr">
              <a:lnSpc>
                <a:spcPct val="100000"/>
              </a:lnSpc>
            </a:pPr>
            <a:r>
              <a:rPr b="1" lang="pl-PL" sz="4400">
                <a:solidFill>
                  <a:srgbClr val="000000"/>
                </a:solidFill>
                <a:latin typeface="Comic Sans MS"/>
              </a:rPr>
              <a:t>Ostatni rok panowania</a:t>
            </a:r>
            <a:endParaRPr/>
          </a:p>
        </p:txBody>
      </p:sp>
      <p:sp>
        <p:nvSpPr>
          <p:cNvPr id="729" name="CustomShape 2"/>
          <p:cNvSpPr/>
          <p:nvPr/>
        </p:nvSpPr>
        <p:spPr>
          <a:xfrm>
            <a:off x="457200" y="1600200"/>
            <a:ext cx="8229600" cy="4525920"/>
          </a:xfrm>
          <a:prstGeom prst="rect">
            <a:avLst/>
          </a:prstGeom>
          <a:noFill/>
          <a:ln>
            <a:noFill/>
          </a:ln>
        </p:spPr>
        <p:style>
          <a:lnRef idx="0"/>
          <a:fillRef idx="0"/>
          <a:effectRef idx="0"/>
          <a:fontRef idx="minor"/>
        </p:style>
        <p:txBody>
          <a:bodyPr/>
          <a:p>
            <a:pPr>
              <a:lnSpc>
                <a:spcPct val="100000"/>
              </a:lnSpc>
            </a:pPr>
            <a:r>
              <a:rPr lang="pl-PL" sz="2600">
                <a:solidFill>
                  <a:srgbClr val="000000"/>
                </a:solidFill>
                <a:latin typeface="Comic Sans MS"/>
              </a:rPr>
              <a:t>Podczas wyprawy Aleksandra do Baktrii, Sogdiany i Indii wielu satrapów, sądząc, że nigdy już stamtąd nie powróci, nadużywało władzy. Po powrocie króla ze wschodu wielu satrapów podejrzanych o spisek przeciwko Aleksandrow zostało skazanych na śmierć lub też zdjętych ze stanowiska, co być może było jedynym sposobem, by opanować poważny kryzys imperium, jaki wówczas nastąpił.</a:t>
            </a:r>
            <a:endParaRPr/>
          </a:p>
          <a:p>
            <a:pPr>
              <a:lnSpc>
                <a:spcPct val="100000"/>
              </a:lnSpc>
            </a:pPr>
            <a:r>
              <a:rPr lang="pl-PL" sz="2600">
                <a:solidFill>
                  <a:srgbClr val="000000"/>
                </a:solidFill>
                <a:latin typeface="Comic Sans MS"/>
              </a:rPr>
              <a:t>W 324 p.n.e. Aleksander zorganizował w Suzie olbrzymie wesele: nakłonił wielu dostojników macedońskich do małżeństwa z przedstawicielkami arystokracji perskiej. </a:t>
            </a:r>
            <a:endParaRPr/>
          </a:p>
        </p:txBody>
      </p:sp>
    </p:spTree>
  </p:cSld>
  <p:transition>
    <p:fade thruBlk="true"/>
  </p:transition>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30" name="TextShape 1"/>
          <p:cNvSpPr txBox="1"/>
          <p:nvPr/>
        </p:nvSpPr>
        <p:spPr>
          <a:xfrm>
            <a:off x="457200" y="274320"/>
            <a:ext cx="8229600" cy="1143000"/>
          </a:xfrm>
          <a:prstGeom prst="rect">
            <a:avLst/>
          </a:prstGeom>
          <a:noFill/>
          <a:ln>
            <a:noFill/>
          </a:ln>
        </p:spPr>
        <p:txBody>
          <a:bodyPr anchor="ctr"/>
          <a:p>
            <a:endParaRPr/>
          </a:p>
        </p:txBody>
      </p:sp>
      <p:pic>
        <p:nvPicPr>
          <p:cNvPr id="731" name="" descr=""/>
          <p:cNvPicPr/>
          <p:nvPr/>
        </p:nvPicPr>
        <p:blipFill>
          <a:blip r:embed="rId2"/>
          <a:stretch/>
        </p:blipFill>
        <p:spPr>
          <a:xfrm>
            <a:off x="-1857240" y="0"/>
            <a:ext cx="11001240" cy="6862680"/>
          </a:xfrm>
          <a:prstGeom prst="rect">
            <a:avLst/>
          </a:prstGeom>
          <a:ln>
            <a:noFill/>
          </a:ln>
        </p:spPr>
      </p:pic>
    </p:spTree>
  </p:cSld>
  <p:transition>
    <p:fade thruBlk="true"/>
  </p:transition>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32" name="TextShape 1"/>
          <p:cNvSpPr txBox="1"/>
          <p:nvPr/>
        </p:nvSpPr>
        <p:spPr>
          <a:xfrm>
            <a:off x="457200" y="274320"/>
            <a:ext cx="8229600" cy="1143000"/>
          </a:xfrm>
          <a:prstGeom prst="rect">
            <a:avLst/>
          </a:prstGeom>
          <a:noFill/>
          <a:ln>
            <a:noFill/>
          </a:ln>
        </p:spPr>
        <p:txBody>
          <a:bodyPr anchor="ctr"/>
          <a:p>
            <a:pPr algn="ctr">
              <a:lnSpc>
                <a:spcPct val="100000"/>
              </a:lnSpc>
            </a:pPr>
            <a:r>
              <a:rPr b="1" lang="pl-PL" sz="4400">
                <a:solidFill>
                  <a:srgbClr val="000000"/>
                </a:solidFill>
                <a:latin typeface="Comic Sans MS"/>
              </a:rPr>
              <a:t>Dziedzictwo</a:t>
            </a:r>
            <a:endParaRPr/>
          </a:p>
        </p:txBody>
      </p:sp>
      <p:sp>
        <p:nvSpPr>
          <p:cNvPr id="733" name="CustomShape 2"/>
          <p:cNvSpPr/>
          <p:nvPr/>
        </p:nvSpPr>
        <p:spPr>
          <a:xfrm>
            <a:off x="457200" y="1600200"/>
            <a:ext cx="8229600" cy="4525920"/>
          </a:xfrm>
          <a:prstGeom prst="rect">
            <a:avLst/>
          </a:prstGeom>
          <a:noFill/>
          <a:ln>
            <a:noFill/>
          </a:ln>
        </p:spPr>
        <p:style>
          <a:lnRef idx="0"/>
          <a:fillRef idx="0"/>
          <a:effectRef idx="0"/>
          <a:fontRef idx="minor"/>
        </p:style>
        <p:txBody>
          <a:bodyPr/>
          <a:p>
            <a:pPr>
              <a:lnSpc>
                <a:spcPct val="100000"/>
              </a:lnSpc>
            </a:pPr>
            <a:r>
              <a:rPr lang="pl-PL" sz="2000">
                <a:solidFill>
                  <a:srgbClr val="000000"/>
                </a:solidFill>
                <a:latin typeface="Comic Sans MS"/>
              </a:rPr>
              <a:t>Mimo że nie rządził swoim wielkim imperium zbyt długo, efekty jego podbojów były ogromne. Zakładane przez niego greckie kolonie spowodowały rozprzestrzenienie się helleńskiej kultury na ogromnych obszarach, co spowodowało powstanie kultury hellenistycznej. W kilka lat po jego śmierci imperium zostało podzielone w wyniku wojen diadochów – dowódców armii Aleksandra Wielkiego. Założone przez nich królestwa na wiele lat zdominowały Bliski Wschód.</a:t>
            </a:r>
            <a:endParaRPr/>
          </a:p>
        </p:txBody>
      </p:sp>
    </p:spTree>
  </p:cSld>
  <p:transition>
    <p:fade thruBlk="true"/>
  </p:transition>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34" name="CustomShape 1"/>
          <p:cNvSpPr/>
          <p:nvPr/>
        </p:nvSpPr>
        <p:spPr>
          <a:xfrm>
            <a:off x="457200" y="274680"/>
            <a:ext cx="8229600" cy="114300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pl-PL" sz="4400">
                <a:solidFill>
                  <a:srgbClr val="663399"/>
                </a:solidFill>
                <a:latin typeface="Comic Sans MS"/>
              </a:rPr>
              <a:t>Juliusz Cezar</a:t>
            </a:r>
            <a:endParaRPr/>
          </a:p>
        </p:txBody>
      </p:sp>
      <p:pic>
        <p:nvPicPr>
          <p:cNvPr id="735" name="" descr=""/>
          <p:cNvPicPr/>
          <p:nvPr/>
        </p:nvPicPr>
        <p:blipFill>
          <a:blip r:embed="rId2"/>
          <a:stretch/>
        </p:blipFill>
        <p:spPr>
          <a:xfrm>
            <a:off x="3672000" y="1883880"/>
            <a:ext cx="5276880" cy="369936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36" name="CustomShape 1"/>
          <p:cNvSpPr/>
          <p:nvPr/>
        </p:nvSpPr>
        <p:spPr>
          <a:xfrm>
            <a:off x="457200" y="274680"/>
            <a:ext cx="8229600" cy="1143000"/>
          </a:xfrm>
          <a:prstGeom prst="rect">
            <a:avLst/>
          </a:prstGeom>
          <a:noFill/>
          <a:ln>
            <a:noFill/>
          </a:ln>
        </p:spPr>
        <p:style>
          <a:lnRef idx="0"/>
          <a:fillRef idx="0"/>
          <a:effectRef idx="0"/>
          <a:fontRef idx="minor"/>
        </p:style>
        <p:txBody>
          <a:bodyPr lIns="0" rIns="0" tIns="0" bIns="0" anchor="ctr"/>
          <a:p>
            <a:pPr>
              <a:lnSpc>
                <a:spcPct val="100000"/>
              </a:lnSpc>
            </a:pPr>
            <a:r>
              <a:rPr lang="pl-PL" sz="4400">
                <a:latin typeface="Comic Sans MS"/>
              </a:rPr>
              <a:t>    </a:t>
            </a:r>
            <a:r>
              <a:rPr lang="pl-PL" sz="4400">
                <a:solidFill>
                  <a:srgbClr val="663399"/>
                </a:solidFill>
                <a:latin typeface="Comic Sans MS"/>
              </a:rPr>
              <a:t>O samej postaci Juliusza </a:t>
            </a:r>
            <a:endParaRPr/>
          </a:p>
        </p:txBody>
      </p:sp>
      <p:sp>
        <p:nvSpPr>
          <p:cNvPr id="737" name="CustomShape 2"/>
          <p:cNvSpPr/>
          <p:nvPr/>
        </p:nvSpPr>
        <p:spPr>
          <a:xfrm>
            <a:off x="457200" y="1600200"/>
            <a:ext cx="8229600" cy="3584520"/>
          </a:xfrm>
          <a:prstGeom prst="rect">
            <a:avLst/>
          </a:prstGeom>
          <a:noFill/>
          <a:ln>
            <a:noFill/>
          </a:ln>
        </p:spPr>
        <p:style>
          <a:lnRef idx="0"/>
          <a:fillRef idx="0"/>
          <a:effectRef idx="0"/>
          <a:fontRef idx="minor"/>
        </p:style>
        <p:txBody>
          <a:bodyPr lIns="0" rIns="0" tIns="0" bIns="0" anchor="ctr"/>
          <a:p>
            <a:pPr>
              <a:lnSpc>
                <a:spcPct val="100000"/>
              </a:lnSpc>
            </a:pPr>
            <a:r>
              <a:rPr lang="pl-PL" sz="3200">
                <a:solidFill>
                  <a:srgbClr val="000000"/>
                </a:solidFill>
                <a:latin typeface="Calibri"/>
              </a:rPr>
              <a:t>   </a:t>
            </a:r>
            <a:r>
              <a:rPr lang="pl-PL" sz="2200">
                <a:solidFill>
                  <a:srgbClr val="000000"/>
                </a:solidFill>
                <a:latin typeface="Comic Sans MS"/>
              </a:rPr>
              <a:t>Gajusz Juliusz Cezar (ur. 12 lipca 100 p.n.e. , zm. 15 marca 44 r. p.n.e.) -  rzymski polityk, wódz, dyktator i pisarz. Po śmierci rodziców piął się po szczeblach urzędniczych piastująckolejno urzędy kwestora, edyla, pretora, konsula i dyktatora. Sławę zdobył dzięki namiestnictwu w Galii i pokonaniu opozycji skupionej wokół senatu i Pompejusza przy pomocy swych żołnierzy.</a:t>
            </a:r>
            <a:endParaRPr/>
          </a:p>
          <a:p>
            <a:pPr>
              <a:lnSpc>
                <a:spcPct val="100000"/>
              </a:lnSpc>
            </a:pPr>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38" name="CustomShape 1"/>
          <p:cNvSpPr/>
          <p:nvPr/>
        </p:nvSpPr>
        <p:spPr>
          <a:xfrm>
            <a:off x="431640" y="287280"/>
            <a:ext cx="8229600" cy="114300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pl-PL" sz="4400">
                <a:solidFill>
                  <a:srgbClr val="663399"/>
                </a:solidFill>
                <a:latin typeface="Comic Sans MS"/>
              </a:rPr>
              <a:t>Rodzina</a:t>
            </a:r>
            <a:endParaRPr/>
          </a:p>
        </p:txBody>
      </p:sp>
      <p:sp>
        <p:nvSpPr>
          <p:cNvPr id="739" name="CustomShape 2"/>
          <p:cNvSpPr/>
          <p:nvPr/>
        </p:nvSpPr>
        <p:spPr>
          <a:xfrm>
            <a:off x="500040" y="1500120"/>
            <a:ext cx="8229600" cy="4525920"/>
          </a:xfrm>
          <a:prstGeom prst="rect">
            <a:avLst/>
          </a:prstGeom>
          <a:noFill/>
          <a:ln>
            <a:noFill/>
          </a:ln>
        </p:spPr>
        <p:style>
          <a:lnRef idx="0"/>
          <a:fillRef idx="0"/>
          <a:effectRef idx="0"/>
          <a:fontRef idx="minor"/>
        </p:style>
        <p:txBody>
          <a:bodyPr lIns="90000" rIns="90000" tIns="45000" bIns="45000"/>
          <a:p>
            <a:pPr>
              <a:lnSpc>
                <a:spcPct val="100000"/>
              </a:lnSpc>
            </a:pPr>
            <a:r>
              <a:rPr lang="pl-PL" sz="2100">
                <a:solidFill>
                  <a:srgbClr val="000000"/>
                </a:solidFill>
                <a:latin typeface="Calibri"/>
              </a:rPr>
              <a:t>     </a:t>
            </a:r>
            <a:r>
              <a:rPr lang="pl-PL" sz="2200">
                <a:solidFill>
                  <a:srgbClr val="000000"/>
                </a:solidFill>
                <a:latin typeface="Comic Sans MS"/>
              </a:rPr>
              <a:t>Cezar był synem Gajusza Juliusza Cezara Starszego, po którym odziedziczył imiona, i Aurelii Kotty. Ród Juliuszów, jak sam utrzymywał, wywodził swe pochodzenie od mitycznego Eneasza i bogini Wenus.</a:t>
            </a:r>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40" name="CustomShape 1"/>
          <p:cNvSpPr/>
          <p:nvPr/>
        </p:nvSpPr>
        <p:spPr>
          <a:xfrm>
            <a:off x="457200" y="274680"/>
            <a:ext cx="8229600" cy="114300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pl-PL" sz="4400">
                <a:solidFill>
                  <a:srgbClr val="663399"/>
                </a:solidFill>
                <a:latin typeface="Comic Sans MS"/>
              </a:rPr>
              <a:t>Droga do Władzy</a:t>
            </a:r>
            <a:endParaRPr/>
          </a:p>
        </p:txBody>
      </p:sp>
      <p:sp>
        <p:nvSpPr>
          <p:cNvPr id="741" name="CustomShape 2"/>
          <p:cNvSpPr/>
          <p:nvPr/>
        </p:nvSpPr>
        <p:spPr>
          <a:xfrm>
            <a:off x="457200" y="1600200"/>
            <a:ext cx="8229600" cy="4525920"/>
          </a:xfrm>
          <a:prstGeom prst="rect">
            <a:avLst/>
          </a:prstGeom>
          <a:noFill/>
          <a:ln>
            <a:noFill/>
          </a:ln>
        </p:spPr>
        <p:style>
          <a:lnRef idx="0"/>
          <a:fillRef idx="0"/>
          <a:effectRef idx="0"/>
          <a:fontRef idx="minor"/>
        </p:style>
        <p:txBody>
          <a:bodyPr lIns="0" rIns="0" tIns="0" bIns="0"/>
          <a:p>
            <a:pPr>
              <a:lnSpc>
                <a:spcPct val="100000"/>
              </a:lnSpc>
            </a:pPr>
            <a:r>
              <a:rPr lang="pl-PL" sz="2200">
                <a:solidFill>
                  <a:srgbClr val="000000"/>
                </a:solidFill>
                <a:latin typeface="Calibri"/>
              </a:rPr>
              <a:t>	</a:t>
            </a:r>
            <a:r>
              <a:rPr lang="pl-PL" sz="2100">
                <a:solidFill>
                  <a:srgbClr val="000000"/>
                </a:solidFill>
                <a:latin typeface="Comic Sans MS"/>
              </a:rPr>
              <a:t>W roku </a:t>
            </a:r>
            <a:r>
              <a:rPr b="1" lang="pl-PL" sz="2100">
                <a:solidFill>
                  <a:srgbClr val="000000"/>
                </a:solidFill>
                <a:latin typeface="Comic Sans MS"/>
              </a:rPr>
              <a:t>79 p.n.e. </a:t>
            </a:r>
            <a:r>
              <a:rPr lang="pl-PL" sz="2100">
                <a:solidFill>
                  <a:srgbClr val="000000"/>
                </a:solidFill>
                <a:latin typeface="Comic Sans MS"/>
              </a:rPr>
              <a:t>poprzedni dyktator, Lucjusz Korneliusz Sulla, zrezygnował ze swojego stanowiska i rok później zmarł.  Śmierć Sulli rozpoczęła nowy okres walki o władzę. Cezar zdawał sobie sprawę, co potem potwierdziła klęska Marka Lepidusa próbującego objąć władzę, że jest jeszcze za wcześnie na przejęcie władzy od optymatów. Byli oni wciąż dominującym stronnictwem politycznym, skupiającym w swoim gronie większość liczących się przywódców. </a:t>
            </a:r>
            <a:endParaRPr/>
          </a:p>
          <a:p>
            <a:pPr>
              <a:lnSpc>
                <a:spcPct val="100000"/>
              </a:lnSpc>
            </a:pPr>
            <a:endParaRPr/>
          </a:p>
          <a:p>
            <a:pPr>
              <a:lnSpc>
                <a:spcPct val="100000"/>
              </a:lnSpc>
            </a:pPr>
            <a:endParaRPr/>
          </a:p>
          <a:p>
            <a:pPr>
              <a:lnSpc>
                <a:spcPct val="100000"/>
              </a:lnSpc>
            </a:pPr>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42" name="CustomShape 1"/>
          <p:cNvSpPr/>
          <p:nvPr/>
        </p:nvSpPr>
        <p:spPr>
          <a:xfrm>
            <a:off x="457200" y="274680"/>
            <a:ext cx="8229600" cy="1143000"/>
          </a:xfrm>
          <a:prstGeom prst="rect">
            <a:avLst/>
          </a:prstGeom>
          <a:noFill/>
          <a:ln>
            <a:noFill/>
          </a:ln>
        </p:spPr>
        <p:style>
          <a:lnRef idx="0"/>
          <a:fillRef idx="0"/>
          <a:effectRef idx="0"/>
          <a:fontRef idx="minor"/>
        </p:style>
      </p:sp>
      <p:pic>
        <p:nvPicPr>
          <p:cNvPr id="743" name="" descr=""/>
          <p:cNvPicPr/>
          <p:nvPr/>
        </p:nvPicPr>
        <p:blipFill>
          <a:blip r:embed="rId2"/>
          <a:stretch/>
        </p:blipFill>
        <p:spPr>
          <a:xfrm>
            <a:off x="4500720" y="1071720"/>
            <a:ext cx="3889080" cy="4857480"/>
          </a:xfrm>
          <a:prstGeom prst="rect">
            <a:avLst/>
          </a:prstGeom>
          <a:ln>
            <a:noFill/>
          </a:ln>
        </p:spPr>
      </p:pic>
      <p:pic>
        <p:nvPicPr>
          <p:cNvPr id="744" name="" descr=""/>
          <p:cNvPicPr/>
          <p:nvPr/>
        </p:nvPicPr>
        <p:blipFill>
          <a:blip r:embed="rId3"/>
          <a:stretch/>
        </p:blipFill>
        <p:spPr>
          <a:xfrm>
            <a:off x="500040" y="1143000"/>
            <a:ext cx="3614760" cy="4881600"/>
          </a:xfrm>
          <a:prstGeom prst="rect">
            <a:avLst/>
          </a:prstGeom>
          <a:ln>
            <a:noFill/>
          </a:ln>
        </p:spPr>
      </p:pic>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04" name="TextShape 1"/>
          <p:cNvSpPr txBox="1"/>
          <p:nvPr/>
        </p:nvSpPr>
        <p:spPr>
          <a:xfrm>
            <a:off x="457200" y="274320"/>
            <a:ext cx="8229600" cy="1143000"/>
          </a:xfrm>
          <a:prstGeom prst="rect">
            <a:avLst/>
          </a:prstGeom>
          <a:noFill/>
          <a:ln>
            <a:noFill/>
          </a:ln>
        </p:spPr>
        <p:txBody>
          <a:bodyPr anchor="ctr"/>
          <a:p>
            <a:pPr algn="ctr">
              <a:lnSpc>
                <a:spcPct val="100000"/>
              </a:lnSpc>
            </a:pPr>
            <a:r>
              <a:rPr b="1" lang="pl-PL" sz="4400">
                <a:solidFill>
                  <a:srgbClr val="000000"/>
                </a:solidFill>
                <a:latin typeface="Comic Sans MS"/>
              </a:rPr>
              <a:t>Krótkie przedstawienie</a:t>
            </a:r>
            <a:endParaRPr/>
          </a:p>
        </p:txBody>
      </p:sp>
      <p:sp>
        <p:nvSpPr>
          <p:cNvPr id="705" name="CustomShape 2"/>
          <p:cNvSpPr/>
          <p:nvPr/>
        </p:nvSpPr>
        <p:spPr>
          <a:xfrm>
            <a:off x="457200" y="1600200"/>
            <a:ext cx="8229600" cy="4525920"/>
          </a:xfrm>
          <a:prstGeom prst="rect">
            <a:avLst/>
          </a:prstGeom>
          <a:noFill/>
          <a:ln>
            <a:noFill/>
          </a:ln>
        </p:spPr>
        <p:style>
          <a:lnRef idx="0"/>
          <a:fillRef idx="0"/>
          <a:effectRef idx="0"/>
          <a:fontRef idx="minor"/>
        </p:style>
        <p:txBody>
          <a:bodyPr/>
          <a:p>
            <a:pPr>
              <a:lnSpc>
                <a:spcPct val="100000"/>
              </a:lnSpc>
            </a:pPr>
            <a:r>
              <a:rPr b="1" lang="pl-PL" sz="2400">
                <a:solidFill>
                  <a:srgbClr val="000000"/>
                </a:solidFill>
                <a:latin typeface="Comic Sans MS"/>
              </a:rPr>
              <a:t>Aleksander III Macedoński</a:t>
            </a:r>
            <a:endParaRPr/>
          </a:p>
          <a:p>
            <a:pPr>
              <a:lnSpc>
                <a:spcPct val="100000"/>
              </a:lnSpc>
            </a:pPr>
            <a:r>
              <a:rPr lang="pl-PL" sz="2400">
                <a:solidFill>
                  <a:srgbClr val="000000"/>
                </a:solidFill>
                <a:latin typeface="Comic Sans MS"/>
              </a:rPr>
              <a:t>Zwany także </a:t>
            </a:r>
            <a:r>
              <a:rPr b="1" lang="pl-PL" sz="2400">
                <a:solidFill>
                  <a:srgbClr val="000000"/>
                </a:solidFill>
                <a:latin typeface="Comic Sans MS"/>
              </a:rPr>
              <a:t>Wielkim</a:t>
            </a:r>
            <a:endParaRPr/>
          </a:p>
          <a:p>
            <a:pPr>
              <a:lnSpc>
                <a:spcPct val="100000"/>
              </a:lnSpc>
            </a:pPr>
            <a:r>
              <a:rPr b="1" lang="pl-PL" sz="2400">
                <a:solidFill>
                  <a:srgbClr val="000000"/>
                </a:solidFill>
                <a:latin typeface="Comic Sans MS"/>
              </a:rPr>
              <a:t> </a:t>
            </a:r>
            <a:r>
              <a:rPr lang="pl-PL" sz="2400">
                <a:solidFill>
                  <a:srgbClr val="000000"/>
                </a:solidFill>
                <a:latin typeface="Comic Sans MS"/>
              </a:rPr>
              <a:t>ur. 19-20 lipca 356 p.n.e. w Pelli, zm. 10 czerwca 323 p.n.e. w Babilonie – król Macedonii z dynastii Argeadów w latach 336-323 p.n.e. Jest powszechnie uznawany za wybitnego stratega i jednego z największych zdobywców w historii ludzkości.</a:t>
            </a:r>
            <a:endParaRPr/>
          </a:p>
        </p:txBody>
      </p:sp>
    </p:spTree>
  </p:cSld>
  <p:transition>
    <p:fade thruBlk="true"/>
  </p:transition>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45" name="CustomShape 1"/>
          <p:cNvSpPr/>
          <p:nvPr/>
        </p:nvSpPr>
        <p:spPr>
          <a:xfrm>
            <a:off x="457200" y="274680"/>
            <a:ext cx="8229600" cy="114300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pl-PL" sz="4400">
                <a:solidFill>
                  <a:srgbClr val="663399"/>
                </a:solidFill>
                <a:latin typeface="Comic Sans MS"/>
              </a:rPr>
              <a:t>Podboje Juliusza Cezar</a:t>
            </a:r>
            <a:r>
              <a:rPr b="1" lang="pl-PL" sz="4400">
                <a:solidFill>
                  <a:srgbClr val="800000"/>
                </a:solidFill>
                <a:latin typeface="Comic Sans MS"/>
              </a:rPr>
              <a:t>a</a:t>
            </a:r>
            <a:endParaRPr/>
          </a:p>
        </p:txBody>
      </p:sp>
      <p:sp>
        <p:nvSpPr>
          <p:cNvPr id="746" name="CustomShape 2"/>
          <p:cNvSpPr/>
          <p:nvPr/>
        </p:nvSpPr>
        <p:spPr>
          <a:xfrm>
            <a:off x="457200" y="1600200"/>
            <a:ext cx="8229600" cy="4525920"/>
          </a:xfrm>
          <a:prstGeom prst="rect">
            <a:avLst/>
          </a:prstGeom>
          <a:noFill/>
          <a:ln>
            <a:noFill/>
          </a:ln>
        </p:spPr>
        <p:style>
          <a:lnRef idx="0"/>
          <a:fillRef idx="0"/>
          <a:effectRef idx="0"/>
          <a:fontRef idx="minor"/>
        </p:style>
        <p:txBody>
          <a:bodyPr lIns="90000" rIns="90000" tIns="45000" bIns="45000"/>
          <a:p>
            <a:pPr>
              <a:lnSpc>
                <a:spcPct val="100000"/>
              </a:lnSpc>
            </a:pPr>
            <a:r>
              <a:rPr lang="pl-PL" sz="3200">
                <a:solidFill>
                  <a:srgbClr val="000000"/>
                </a:solidFill>
                <a:latin typeface="Calibri"/>
              </a:rPr>
              <a:t>	</a:t>
            </a:r>
            <a:r>
              <a:rPr lang="pl-PL" sz="2100">
                <a:solidFill>
                  <a:srgbClr val="000000"/>
                </a:solidFill>
                <a:latin typeface="Comic Sans MS"/>
              </a:rPr>
              <a:t>Do roku </a:t>
            </a:r>
            <a:r>
              <a:rPr b="1" lang="pl-PL" sz="2100">
                <a:solidFill>
                  <a:srgbClr val="000000"/>
                </a:solidFill>
                <a:latin typeface="Comic Sans MS"/>
              </a:rPr>
              <a:t>50 p.n.e.</a:t>
            </a:r>
            <a:r>
              <a:rPr lang="pl-PL" sz="2100">
                <a:solidFill>
                  <a:srgbClr val="000000"/>
                </a:solidFill>
                <a:latin typeface="Comic Sans MS"/>
              </a:rPr>
              <a:t> Juliusz Cezar podporządkował sobie całą Galię, a po ośmiu latach wojen zdobył tereny od Atlantyku do Renu. Przebył kanał La Manche i dotarł do Brytanii. Najbardziej znane walki odbył</a:t>
            </a:r>
            <a:endParaRPr/>
          </a:p>
          <a:p>
            <a:pPr>
              <a:lnSpc>
                <a:spcPct val="100000"/>
              </a:lnSpc>
            </a:pPr>
            <a:r>
              <a:rPr lang="pl-PL" sz="2100">
                <a:solidFill>
                  <a:srgbClr val="000000"/>
                </a:solidFill>
                <a:latin typeface="Comic Sans MS"/>
              </a:rPr>
              <a:t>	</a:t>
            </a:r>
            <a:r>
              <a:rPr lang="pl-PL" sz="2100">
                <a:solidFill>
                  <a:srgbClr val="000000"/>
                </a:solidFill>
                <a:latin typeface="Comic Sans MS"/>
              </a:rPr>
              <a:t>z Wercyngetoryksem – wodzem galijskim.</a:t>
            </a:r>
            <a:endParaRPr/>
          </a:p>
          <a:p>
            <a:pPr>
              <a:lnSpc>
                <a:spcPct val="100000"/>
              </a:lnSpc>
            </a:pPr>
            <a:r>
              <a:rPr lang="pl-PL" sz="2100">
                <a:solidFill>
                  <a:srgbClr val="000000"/>
                </a:solidFill>
                <a:latin typeface="Comic Sans MS"/>
              </a:rPr>
              <a:t>	</a:t>
            </a:r>
            <a:endParaRPr/>
          </a:p>
          <a:p>
            <a:pPr>
              <a:lnSpc>
                <a:spcPct val="100000"/>
              </a:lnSpc>
            </a:pPr>
            <a:r>
              <a:rPr lang="pl-PL" sz="2100">
                <a:solidFill>
                  <a:srgbClr val="000000"/>
                </a:solidFill>
                <a:latin typeface="Comic Sans MS"/>
              </a:rPr>
              <a:t>	</a:t>
            </a:r>
            <a:r>
              <a:rPr lang="pl-PL" sz="2100">
                <a:solidFill>
                  <a:srgbClr val="000000"/>
                </a:solidFill>
                <a:latin typeface="Comic Sans MS"/>
              </a:rPr>
              <a:t>Za największe bitwy Juliusza Cezara uważa się:</a:t>
            </a:r>
            <a:endParaRPr/>
          </a:p>
          <a:p>
            <a:pPr>
              <a:lnSpc>
                <a:spcPct val="100000"/>
              </a:lnSpc>
            </a:pPr>
            <a:r>
              <a:rPr lang="pl-PL" sz="2100">
                <a:solidFill>
                  <a:srgbClr val="000000"/>
                </a:solidFill>
                <a:latin typeface="Comic Sans MS"/>
              </a:rPr>
              <a:t> </a:t>
            </a:r>
            <a:r>
              <a:rPr lang="pl-PL" sz="2100">
                <a:solidFill>
                  <a:srgbClr val="000000"/>
                </a:solidFill>
                <a:latin typeface="Comic Sans MS"/>
              </a:rPr>
              <a:t>	</a:t>
            </a:r>
            <a:r>
              <a:rPr lang="pl-PL" sz="2100">
                <a:solidFill>
                  <a:srgbClr val="000000"/>
                </a:solidFill>
                <a:latin typeface="Comic Sans MS"/>
              </a:rPr>
              <a:t>-Bitwę pod Alezją (52 r. p.n.e.)</a:t>
            </a:r>
            <a:endParaRPr/>
          </a:p>
          <a:p>
            <a:pPr>
              <a:lnSpc>
                <a:spcPct val="100000"/>
              </a:lnSpc>
            </a:pPr>
            <a:r>
              <a:rPr lang="pl-PL" sz="2100">
                <a:solidFill>
                  <a:srgbClr val="000000"/>
                </a:solidFill>
                <a:latin typeface="Comic Sans MS"/>
              </a:rPr>
              <a:t> </a:t>
            </a:r>
            <a:r>
              <a:rPr lang="pl-PL" sz="2100">
                <a:solidFill>
                  <a:srgbClr val="000000"/>
                </a:solidFill>
                <a:latin typeface="Comic Sans MS"/>
              </a:rPr>
              <a:t>	</a:t>
            </a:r>
            <a:r>
              <a:rPr lang="pl-PL" sz="2100">
                <a:solidFill>
                  <a:srgbClr val="000000"/>
                </a:solidFill>
                <a:latin typeface="Comic Sans MS"/>
              </a:rPr>
              <a:t>-Bitwę pod Farsalos (48 r. p.n.e.)</a:t>
            </a:r>
            <a:endParaRPr/>
          </a:p>
          <a:p>
            <a:pPr>
              <a:lnSpc>
                <a:spcPct val="100000"/>
              </a:lnSpc>
            </a:pPr>
            <a:r>
              <a:rPr lang="pl-PL" sz="2100">
                <a:solidFill>
                  <a:srgbClr val="000000"/>
                </a:solidFill>
                <a:latin typeface="Comic Sans MS"/>
              </a:rPr>
              <a:t>	</a:t>
            </a:r>
            <a:r>
              <a:rPr lang="pl-PL" sz="2100">
                <a:solidFill>
                  <a:srgbClr val="000000"/>
                </a:solidFill>
                <a:latin typeface="Comic Sans MS"/>
              </a:rPr>
              <a:t>-Bitwę pod Zelą (47 r. p.n.e.)</a:t>
            </a:r>
            <a:endParaRPr/>
          </a:p>
          <a:p>
            <a:pPr>
              <a:lnSpc>
                <a:spcPct val="100000"/>
              </a:lnSpc>
            </a:pPr>
            <a:r>
              <a:rPr lang="pl-PL" sz="2100">
                <a:solidFill>
                  <a:srgbClr val="000000"/>
                </a:solidFill>
                <a:latin typeface="Comic Sans MS"/>
              </a:rPr>
              <a:t>	</a:t>
            </a:r>
            <a:endParaRPr/>
          </a:p>
          <a:p>
            <a:pPr>
              <a:lnSpc>
                <a:spcPct val="100000"/>
              </a:lnSpc>
            </a:pPr>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47" name="CustomShape 1"/>
          <p:cNvSpPr/>
          <p:nvPr/>
        </p:nvSpPr>
        <p:spPr>
          <a:xfrm>
            <a:off x="457200" y="274680"/>
            <a:ext cx="8229600" cy="114300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pl-PL" sz="4400">
                <a:solidFill>
                  <a:srgbClr val="663399"/>
                </a:solidFill>
                <a:latin typeface="Comic Sans MS"/>
              </a:rPr>
              <a:t>Imperium Juliusza Cezara</a:t>
            </a:r>
            <a:endParaRPr/>
          </a:p>
        </p:txBody>
      </p:sp>
      <p:sp>
        <p:nvSpPr>
          <p:cNvPr id="748" name="CustomShape 2"/>
          <p:cNvSpPr/>
          <p:nvPr/>
        </p:nvSpPr>
        <p:spPr>
          <a:xfrm>
            <a:off x="457200" y="1600200"/>
            <a:ext cx="8229600" cy="4525920"/>
          </a:xfrm>
          <a:prstGeom prst="rect">
            <a:avLst/>
          </a:prstGeom>
          <a:noFill/>
          <a:ln>
            <a:noFill/>
          </a:ln>
        </p:spPr>
        <p:style>
          <a:lnRef idx="0"/>
          <a:fillRef idx="0"/>
          <a:effectRef idx="0"/>
          <a:fontRef idx="minor"/>
        </p:style>
      </p:sp>
      <p:pic>
        <p:nvPicPr>
          <p:cNvPr id="749" name="" descr=""/>
          <p:cNvPicPr/>
          <p:nvPr/>
        </p:nvPicPr>
        <p:blipFill>
          <a:blip r:embed="rId2"/>
          <a:stretch/>
        </p:blipFill>
        <p:spPr>
          <a:xfrm>
            <a:off x="1643040" y="1785960"/>
            <a:ext cx="5672160" cy="3857760"/>
          </a:xfrm>
          <a:prstGeom prst="rect">
            <a:avLst/>
          </a:prstGeom>
          <a:ln>
            <a:noFill/>
          </a:ln>
        </p:spPr>
      </p:pic>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50" name="CustomShape 1"/>
          <p:cNvSpPr/>
          <p:nvPr/>
        </p:nvSpPr>
        <p:spPr>
          <a:xfrm>
            <a:off x="457200" y="274680"/>
            <a:ext cx="8229600" cy="114300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pl-PL" sz="4400">
                <a:solidFill>
                  <a:srgbClr val="663399"/>
                </a:solidFill>
                <a:latin typeface="Comic Sans MS"/>
              </a:rPr>
              <a:t>Namiestnictwo</a:t>
            </a:r>
            <a:endParaRPr/>
          </a:p>
          <a:p>
            <a:pPr algn="ctr">
              <a:lnSpc>
                <a:spcPct val="100000"/>
              </a:lnSpc>
            </a:pPr>
            <a:r>
              <a:rPr b="1" lang="pl-PL" sz="4400">
                <a:solidFill>
                  <a:srgbClr val="663399"/>
                </a:solidFill>
                <a:latin typeface="Comic Sans MS"/>
              </a:rPr>
              <a:t> </a:t>
            </a:r>
            <a:r>
              <a:rPr b="1" lang="pl-PL" sz="4400">
                <a:solidFill>
                  <a:srgbClr val="663399"/>
                </a:solidFill>
                <a:latin typeface="Comic Sans MS"/>
              </a:rPr>
              <a:t>Cezara w Galii</a:t>
            </a:r>
            <a:endParaRPr/>
          </a:p>
        </p:txBody>
      </p:sp>
      <p:pic>
        <p:nvPicPr>
          <p:cNvPr id="751" name="" descr=""/>
          <p:cNvPicPr/>
          <p:nvPr/>
        </p:nvPicPr>
        <p:blipFill>
          <a:blip r:embed="rId2"/>
          <a:stretch/>
        </p:blipFill>
        <p:spPr>
          <a:xfrm>
            <a:off x="3312000" y="1701000"/>
            <a:ext cx="5143680" cy="4923000"/>
          </a:xfrm>
          <a:prstGeom prst="rect">
            <a:avLst/>
          </a:prstGeom>
          <a:ln>
            <a:noFill/>
          </a:ln>
        </p:spPr>
      </p:pic>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52" name="CustomShape 1"/>
          <p:cNvSpPr/>
          <p:nvPr/>
        </p:nvSpPr>
        <p:spPr>
          <a:xfrm>
            <a:off x="457200" y="274680"/>
            <a:ext cx="8229600" cy="114300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pl-PL" sz="4400">
                <a:solidFill>
                  <a:srgbClr val="663399"/>
                </a:solidFill>
                <a:latin typeface="Comic Sans MS"/>
              </a:rPr>
              <a:t>Droga do Władzy</a:t>
            </a:r>
            <a:endParaRPr/>
          </a:p>
        </p:txBody>
      </p:sp>
      <p:sp>
        <p:nvSpPr>
          <p:cNvPr id="753" name="CustomShape 2"/>
          <p:cNvSpPr/>
          <p:nvPr/>
        </p:nvSpPr>
        <p:spPr>
          <a:xfrm>
            <a:off x="457200" y="1600200"/>
            <a:ext cx="8229600" cy="4525920"/>
          </a:xfrm>
          <a:prstGeom prst="rect">
            <a:avLst/>
          </a:prstGeom>
          <a:noFill/>
          <a:ln>
            <a:noFill/>
          </a:ln>
        </p:spPr>
        <p:style>
          <a:lnRef idx="0"/>
          <a:fillRef idx="0"/>
          <a:effectRef idx="0"/>
          <a:fontRef idx="minor"/>
        </p:style>
        <p:txBody>
          <a:bodyPr lIns="0" rIns="0" tIns="0" bIns="0"/>
          <a:p>
            <a:pPr>
              <a:lnSpc>
                <a:spcPct val="100000"/>
              </a:lnSpc>
            </a:pPr>
            <a:r>
              <a:rPr lang="pl-PL" sz="2200">
                <a:solidFill>
                  <a:srgbClr val="000000"/>
                </a:solidFill>
                <a:latin typeface="Calibri"/>
              </a:rPr>
              <a:t>	</a:t>
            </a:r>
            <a:r>
              <a:rPr lang="pl-PL" sz="2100">
                <a:solidFill>
                  <a:srgbClr val="000000"/>
                </a:solidFill>
                <a:latin typeface="Comic Sans MS"/>
              </a:rPr>
              <a:t>W roku </a:t>
            </a:r>
            <a:r>
              <a:rPr b="1" lang="pl-PL" sz="2100">
                <a:solidFill>
                  <a:srgbClr val="000000"/>
                </a:solidFill>
                <a:latin typeface="Comic Sans MS"/>
              </a:rPr>
              <a:t>79 p.n.e. </a:t>
            </a:r>
            <a:r>
              <a:rPr lang="pl-PL" sz="2100">
                <a:solidFill>
                  <a:srgbClr val="000000"/>
                </a:solidFill>
                <a:latin typeface="Comic Sans MS"/>
              </a:rPr>
              <a:t>poprzedni dyktator, Lucjusz Korneliusz Sulla, zrezygnował ze swojego stanowiska i rok później zmarł.  Śmierć Sulli rozpoczęła nowy okres walki o władzę. Cezar zdawał sobie sprawę, co potem potwierdziła klęska Marka Lepidusa próbującego objąć władzę, że jest jeszcze za wcześnie na przejęcie władzy od optymatów. Byli oni wciąż dominującym stronnictwem politycznym, skupiającym w swoim gronie większość liczących się przywódców. </a:t>
            </a:r>
            <a:endParaRPr/>
          </a:p>
          <a:p>
            <a:pPr>
              <a:lnSpc>
                <a:spcPct val="100000"/>
              </a:lnSpc>
            </a:pPr>
            <a:endParaRPr/>
          </a:p>
          <a:p>
            <a:pPr>
              <a:lnSpc>
                <a:spcPct val="100000"/>
              </a:lnSpc>
            </a:pPr>
            <a:endParaRPr/>
          </a:p>
          <a:p>
            <a:pPr>
              <a:lnSpc>
                <a:spcPct val="100000"/>
              </a:lnSpc>
            </a:pPr>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54" name="CustomShape 1"/>
          <p:cNvSpPr/>
          <p:nvPr/>
        </p:nvSpPr>
        <p:spPr>
          <a:xfrm>
            <a:off x="457200" y="274680"/>
            <a:ext cx="8229600" cy="1143000"/>
          </a:xfrm>
          <a:prstGeom prst="rect">
            <a:avLst/>
          </a:prstGeom>
          <a:noFill/>
          <a:ln>
            <a:noFill/>
          </a:ln>
        </p:spPr>
        <p:style>
          <a:lnRef idx="0"/>
          <a:fillRef idx="0"/>
          <a:effectRef idx="0"/>
          <a:fontRef idx="minor"/>
        </p:style>
      </p:sp>
      <p:sp>
        <p:nvSpPr>
          <p:cNvPr id="755" name="CustomShape 2"/>
          <p:cNvSpPr/>
          <p:nvPr/>
        </p:nvSpPr>
        <p:spPr>
          <a:xfrm>
            <a:off x="428760" y="642960"/>
            <a:ext cx="8229600" cy="5838840"/>
          </a:xfrm>
          <a:prstGeom prst="rect">
            <a:avLst/>
          </a:prstGeom>
          <a:noFill/>
          <a:ln>
            <a:noFill/>
          </a:ln>
        </p:spPr>
        <p:style>
          <a:lnRef idx="0"/>
          <a:fillRef idx="0"/>
          <a:effectRef idx="0"/>
          <a:fontRef idx="minor"/>
        </p:style>
        <p:txBody>
          <a:bodyPr lIns="90000" rIns="90000" tIns="45000" bIns="45000"/>
          <a:p>
            <a:pPr>
              <a:lnSpc>
                <a:spcPct val="100000"/>
              </a:lnSpc>
            </a:pPr>
            <a:r>
              <a:rPr lang="pl-PL" sz="2100">
                <a:solidFill>
                  <a:srgbClr val="000000"/>
                </a:solidFill>
                <a:latin typeface="Calibri"/>
              </a:rPr>
              <a:t>	</a:t>
            </a:r>
            <a:endParaRPr/>
          </a:p>
        </p:txBody>
      </p:sp>
      <p:sp>
        <p:nvSpPr>
          <p:cNvPr id="756" name="TextShape 3"/>
          <p:cNvSpPr txBox="1"/>
          <p:nvPr/>
        </p:nvSpPr>
        <p:spPr>
          <a:xfrm>
            <a:off x="457200" y="272880"/>
            <a:ext cx="8229600" cy="1144800"/>
          </a:xfrm>
          <a:prstGeom prst="rect">
            <a:avLst/>
          </a:prstGeom>
          <a:noFill/>
          <a:ln>
            <a:noFill/>
          </a:ln>
        </p:spPr>
        <p:txBody>
          <a:bodyPr lIns="0" rIns="0" tIns="0" bIns="0" anchor="ctr"/>
          <a:p>
            <a:pPr algn="ctr">
              <a:lnSpc>
                <a:spcPct val="118000"/>
              </a:lnSpc>
            </a:pPr>
            <a:r>
              <a:rPr b="1" lang="pl-PL" sz="4400">
                <a:solidFill>
                  <a:srgbClr val="663399"/>
                </a:solidFill>
                <a:latin typeface="Comic Sans MS"/>
              </a:rPr>
              <a:t>Bunty</a:t>
            </a:r>
            <a:endParaRPr/>
          </a:p>
        </p:txBody>
      </p:sp>
      <p:sp>
        <p:nvSpPr>
          <p:cNvPr id="757" name="TextShape 4"/>
          <p:cNvSpPr txBox="1"/>
          <p:nvPr/>
        </p:nvSpPr>
        <p:spPr>
          <a:xfrm>
            <a:off x="216000" y="1604880"/>
            <a:ext cx="8712000" cy="5019840"/>
          </a:xfrm>
          <a:prstGeom prst="rect">
            <a:avLst/>
          </a:prstGeom>
          <a:noFill/>
          <a:ln>
            <a:noFill/>
          </a:ln>
        </p:spPr>
        <p:txBody>
          <a:bodyPr lIns="0" rIns="0" tIns="0" bIns="0"/>
          <a:p>
            <a:pPr>
              <a:lnSpc>
                <a:spcPct val="118000"/>
              </a:lnSpc>
            </a:pPr>
            <a:r>
              <a:rPr lang="pl-PL" sz="2100">
                <a:solidFill>
                  <a:srgbClr val="000000"/>
                </a:solidFill>
                <a:latin typeface="Comic Sans MS"/>
              </a:rPr>
              <a:t>Cezar wybrał się do Genewy w 58 roku p.n.e., żeby  zorganizować akcję zbrojną przeciwko Helwetom. Nie zagrażali oni bezpośrednio państwu rzymskiemu, jednak stanowili dobry pretekst dla Juliusza do zdobycia łupów i sławy. Cezar rozbił doszczętnie 300-tysięczne plemię, a ocalałych wziął w niewolę.</a:t>
            </a:r>
            <a:endParaRPr/>
          </a:p>
          <a:p>
            <a:pPr>
              <a:lnSpc>
                <a:spcPct val="118000"/>
              </a:lnSpc>
            </a:pPr>
            <a:r>
              <a:rPr lang="pl-PL" sz="2100">
                <a:solidFill>
                  <a:srgbClr val="000000"/>
                </a:solidFill>
                <a:latin typeface="Comic Sans MS"/>
              </a:rPr>
              <a:t>Kolejnym plemieniem, które miało zagrażać bezpieczeństwu Rzymu, było plemię Swebów, dowodzone przez wojowniczego Ariowista. Powodem do wojny miał być konflikt z plemieniem Eduów, sprzymierzonym z Rzymem.  Po kilku dniach walk u stóp Wogezów Germanie rzucili się do ucieczki. Dzięki swemu zwycięstwu powstrzymał on na długie lata ekspansję Germanów na Galię.</a:t>
            </a:r>
            <a:endParaRPr/>
          </a:p>
          <a:p>
            <a:pPr>
              <a:lnSpc>
                <a:spcPct val="118000"/>
              </a:lnSpc>
            </a:pPr>
            <a:r>
              <a:rPr lang="pl-PL" sz="2100">
                <a:solidFill>
                  <a:srgbClr val="000000"/>
                </a:solidFill>
                <a:latin typeface="Comic Sans MS"/>
              </a:rPr>
              <a:t>W 54 roku p.n.e. Juliusz Cezar podjął kolejną wyprawę przeciwko Belgom, a następnie przeciwko Nerwiom.</a:t>
            </a:r>
            <a:endParaRPr/>
          </a:p>
          <a:p>
            <a:pPr>
              <a:lnSpc>
                <a:spcPct val="118000"/>
              </a:lnSpc>
            </a:pPr>
            <a:r>
              <a:rPr lang="pl-PL" sz="2100">
                <a:solidFill>
                  <a:srgbClr val="000000"/>
                </a:solidFill>
                <a:latin typeface="Comic Sans MS"/>
              </a:rPr>
              <a:t>W 53 roku p.n.e. doszło do buntu, którym kierował Wercyngetoryks. Cezar po zdobyciu twierdzy w Alezji wziął go do niewoli i po raz kolejny zatriumfował.</a:t>
            </a:r>
            <a:endParaRPr/>
          </a:p>
          <a:p>
            <a:pPr>
              <a:lnSpc>
                <a:spcPct val="118000"/>
              </a:lnSpc>
            </a:pPr>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58" name="CustomShape 1"/>
          <p:cNvSpPr/>
          <p:nvPr/>
        </p:nvSpPr>
        <p:spPr>
          <a:xfrm>
            <a:off x="457200" y="274680"/>
            <a:ext cx="8229600" cy="1143000"/>
          </a:xfrm>
          <a:prstGeom prst="rect">
            <a:avLst/>
          </a:prstGeom>
          <a:noFill/>
          <a:ln>
            <a:noFill/>
          </a:ln>
        </p:spPr>
        <p:style>
          <a:lnRef idx="0"/>
          <a:fillRef idx="0"/>
          <a:effectRef idx="0"/>
          <a:fontRef idx="minor"/>
        </p:style>
      </p:sp>
      <p:pic>
        <p:nvPicPr>
          <p:cNvPr id="759" name="" descr=""/>
          <p:cNvPicPr/>
          <p:nvPr/>
        </p:nvPicPr>
        <p:blipFill>
          <a:blip r:embed="rId2"/>
          <a:stretch/>
        </p:blipFill>
        <p:spPr>
          <a:xfrm>
            <a:off x="792000" y="504000"/>
            <a:ext cx="7818480" cy="5214960"/>
          </a:xfrm>
          <a:prstGeom prst="rect">
            <a:avLst/>
          </a:prstGeom>
          <a:ln>
            <a:noFill/>
          </a:ln>
        </p:spPr>
      </p:pic>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60" name="CustomShape 1"/>
          <p:cNvSpPr/>
          <p:nvPr/>
        </p:nvSpPr>
        <p:spPr>
          <a:xfrm>
            <a:off x="457200" y="274680"/>
            <a:ext cx="8229600" cy="1143000"/>
          </a:xfrm>
          <a:prstGeom prst="rect">
            <a:avLst/>
          </a:prstGeom>
          <a:noFill/>
          <a:ln>
            <a:noFill/>
          </a:ln>
        </p:spPr>
        <p:style>
          <a:lnRef idx="0"/>
          <a:fillRef idx="0"/>
          <a:effectRef idx="0"/>
          <a:fontRef idx="minor"/>
        </p:style>
      </p:sp>
      <p:sp>
        <p:nvSpPr>
          <p:cNvPr id="761" name="CustomShape 2"/>
          <p:cNvSpPr/>
          <p:nvPr/>
        </p:nvSpPr>
        <p:spPr>
          <a:xfrm>
            <a:off x="428760" y="642960"/>
            <a:ext cx="8229600" cy="5838840"/>
          </a:xfrm>
          <a:prstGeom prst="rect">
            <a:avLst/>
          </a:prstGeom>
          <a:noFill/>
          <a:ln>
            <a:noFill/>
          </a:ln>
        </p:spPr>
        <p:style>
          <a:lnRef idx="0"/>
          <a:fillRef idx="0"/>
          <a:effectRef idx="0"/>
          <a:fontRef idx="minor"/>
        </p:style>
        <p:txBody>
          <a:bodyPr lIns="90000" rIns="90000" tIns="45000" bIns="45000"/>
          <a:p>
            <a:pPr>
              <a:lnSpc>
                <a:spcPct val="100000"/>
              </a:lnSpc>
            </a:pPr>
            <a:r>
              <a:rPr lang="pl-PL" sz="2100">
                <a:solidFill>
                  <a:srgbClr val="000000"/>
                </a:solidFill>
                <a:latin typeface="Calibri"/>
              </a:rPr>
              <a:t>	</a:t>
            </a:r>
            <a:endParaRPr/>
          </a:p>
        </p:txBody>
      </p:sp>
      <p:sp>
        <p:nvSpPr>
          <p:cNvPr id="762" name="TextShape 3"/>
          <p:cNvSpPr txBox="1"/>
          <p:nvPr/>
        </p:nvSpPr>
        <p:spPr>
          <a:xfrm>
            <a:off x="457200" y="272880"/>
            <a:ext cx="8229600" cy="1144800"/>
          </a:xfrm>
          <a:prstGeom prst="rect">
            <a:avLst/>
          </a:prstGeom>
          <a:noFill/>
          <a:ln>
            <a:noFill/>
          </a:ln>
        </p:spPr>
        <p:txBody>
          <a:bodyPr lIns="0" rIns="0" tIns="11160" bIns="0" anchor="ctr"/>
          <a:p>
            <a:pPr algn="ctr">
              <a:lnSpc>
                <a:spcPct val="98000"/>
              </a:lnSpc>
            </a:pPr>
            <a:r>
              <a:rPr b="1" lang="pl-PL" sz="4400">
                <a:solidFill>
                  <a:srgbClr val="663399"/>
                </a:solidFill>
                <a:latin typeface="Calbri"/>
              </a:rPr>
              <a:t>I Bunt</a:t>
            </a:r>
            <a:endParaRPr/>
          </a:p>
        </p:txBody>
      </p:sp>
      <p:sp>
        <p:nvSpPr>
          <p:cNvPr id="763" name="TextShape 4"/>
          <p:cNvSpPr txBox="1"/>
          <p:nvPr/>
        </p:nvSpPr>
        <p:spPr>
          <a:xfrm>
            <a:off x="286920" y="1655640"/>
            <a:ext cx="8712360" cy="5019840"/>
          </a:xfrm>
          <a:prstGeom prst="rect">
            <a:avLst/>
          </a:prstGeom>
          <a:noFill/>
          <a:ln>
            <a:noFill/>
          </a:ln>
        </p:spPr>
        <p:txBody>
          <a:bodyPr lIns="0" rIns="0" tIns="0" bIns="0"/>
          <a:p>
            <a:pPr>
              <a:lnSpc>
                <a:spcPct val="118000"/>
              </a:lnSpc>
            </a:pPr>
            <a:r>
              <a:rPr lang="pl-PL" sz="2100">
                <a:solidFill>
                  <a:srgbClr val="000000"/>
                </a:solidFill>
                <a:latin typeface="Comic Sans MS"/>
              </a:rPr>
              <a:t>Cezar wybrał się do Genewy w 58 roku p.n.e., żeby  zorganizować akcję zbrojną przeciwko Helwetom. Nie zagrażali oni bezpośrednio państwu rzymskiemu, jednak stanowili dobry pretekst dla Juliusza do zdobycia łupów i sławy. Cezar rozbił doszczętnie 300-tysięczne plemię, a ocalałych wziął w niewolę.</a:t>
            </a:r>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64" name="TextShape 1"/>
          <p:cNvSpPr txBox="1"/>
          <p:nvPr/>
        </p:nvSpPr>
        <p:spPr>
          <a:xfrm>
            <a:off x="457200" y="272880"/>
            <a:ext cx="8229600" cy="1144800"/>
          </a:xfrm>
          <a:prstGeom prst="rect">
            <a:avLst/>
          </a:prstGeom>
          <a:noFill/>
          <a:ln>
            <a:noFill/>
          </a:ln>
        </p:spPr>
        <p:txBody>
          <a:bodyPr lIns="0" rIns="0" tIns="0" bIns="0" anchor="ctr"/>
          <a:p>
            <a:pPr algn="ctr">
              <a:lnSpc>
                <a:spcPct val="118000"/>
              </a:lnSpc>
            </a:pPr>
            <a:r>
              <a:rPr b="1" lang="pl-PL" sz="4400">
                <a:solidFill>
                  <a:srgbClr val="663399"/>
                </a:solidFill>
                <a:latin typeface="Comic Sans MS"/>
              </a:rPr>
              <a:t>II Bunt</a:t>
            </a:r>
            <a:endParaRPr/>
          </a:p>
        </p:txBody>
      </p:sp>
      <p:sp>
        <p:nvSpPr>
          <p:cNvPr id="765" name="TextShape 2"/>
          <p:cNvSpPr txBox="1"/>
          <p:nvPr/>
        </p:nvSpPr>
        <p:spPr>
          <a:xfrm>
            <a:off x="457200" y="1604520"/>
            <a:ext cx="8229600" cy="3976920"/>
          </a:xfrm>
          <a:prstGeom prst="rect">
            <a:avLst/>
          </a:prstGeom>
          <a:noFill/>
          <a:ln>
            <a:noFill/>
          </a:ln>
        </p:spPr>
        <p:txBody>
          <a:bodyPr lIns="0" rIns="0" tIns="0" bIns="0"/>
          <a:p>
            <a:pPr>
              <a:lnSpc>
                <a:spcPct val="118000"/>
              </a:lnSpc>
            </a:pPr>
            <a:r>
              <a:rPr lang="pl-PL" sz="2100">
                <a:solidFill>
                  <a:srgbClr val="000000"/>
                </a:solidFill>
                <a:latin typeface="Comic Sans MS"/>
              </a:rPr>
              <a:t>Kolejnym plemieniem, które miało zagrażać bezpieczeństwu Rzymu, było plemię Swebów, dowodzone przez wojowniczego Ariowista. Powodem do wojny miał być konflikt z plemieniem Eduów, sprzymierzonym z Rzymem.  Po kilku dniach walk u stóp Wogezów Germanie rzucili się do ucieczki. Dzięki swemu zwycięstwu powstrzymał on na długie lata ekspansję Germanów na Galię.</a:t>
            </a:r>
            <a:endParaRPr/>
          </a:p>
          <a:p>
            <a:pPr>
              <a:lnSpc>
                <a:spcPct val="118000"/>
              </a:lnSpc>
            </a:pPr>
            <a:r>
              <a:rPr lang="pl-PL" sz="2100">
                <a:solidFill>
                  <a:srgbClr val="000000"/>
                </a:solidFill>
                <a:latin typeface="Comic Sans MS"/>
              </a:rPr>
              <a:t>W 54 roku p.n.e. Juliusz Cezar podjął kolejną wyprawę przeciwko Belgom, a następnie przeciwko Nerwiom.</a:t>
            </a:r>
            <a:endParaRPr/>
          </a:p>
          <a:p>
            <a:pPr>
              <a:lnSpc>
                <a:spcPct val="118000"/>
              </a:lnSpc>
            </a:pPr>
            <a:r>
              <a:rPr lang="pl-PL" sz="2100">
                <a:solidFill>
                  <a:srgbClr val="000000"/>
                </a:solidFill>
                <a:latin typeface="Comic Sans MS"/>
              </a:rPr>
              <a:t>W 53 roku p.n.e. doszło do buntu, którym kierował Wercyngetoryks. Cezar po zdobyciu twierdzy w Alezji wziął go do niewoli i po raz kolejny zatriumfował.</a:t>
            </a:r>
            <a:endParaRPr/>
          </a:p>
          <a:p>
            <a:pPr>
              <a:lnSpc>
                <a:spcPct val="118000"/>
              </a:lnSpc>
            </a:pPr>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66" name="CustomShape 1"/>
          <p:cNvSpPr/>
          <p:nvPr/>
        </p:nvSpPr>
        <p:spPr>
          <a:xfrm>
            <a:off x="428760" y="0"/>
            <a:ext cx="8229600" cy="114300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pl-PL" sz="4400">
                <a:solidFill>
                  <a:srgbClr val="663399"/>
                </a:solidFill>
                <a:latin typeface="Comic Sans MS"/>
              </a:rPr>
              <a:t>Dyktatura Juliusza Cezar</a:t>
            </a:r>
            <a:r>
              <a:rPr b="1" lang="pl-PL" sz="4400">
                <a:solidFill>
                  <a:srgbClr val="660033"/>
                </a:solidFill>
                <a:latin typeface="Comic Sans MS"/>
              </a:rPr>
              <a:t>a</a:t>
            </a:r>
            <a:endParaRPr/>
          </a:p>
        </p:txBody>
      </p:sp>
      <p:sp>
        <p:nvSpPr>
          <p:cNvPr id="767" name="CustomShape 2"/>
          <p:cNvSpPr/>
          <p:nvPr/>
        </p:nvSpPr>
        <p:spPr>
          <a:xfrm>
            <a:off x="360360" y="1090440"/>
            <a:ext cx="8229600" cy="4526280"/>
          </a:xfrm>
          <a:prstGeom prst="rect">
            <a:avLst/>
          </a:prstGeom>
          <a:noFill/>
          <a:ln>
            <a:noFill/>
          </a:ln>
        </p:spPr>
        <p:style>
          <a:lnRef idx="0"/>
          <a:fillRef idx="0"/>
          <a:effectRef idx="0"/>
          <a:fontRef idx="minor"/>
        </p:style>
        <p:txBody>
          <a:bodyPr lIns="90000" rIns="90000" tIns="45000" bIns="45000"/>
          <a:p>
            <a:pPr>
              <a:lnSpc>
                <a:spcPct val="100000"/>
              </a:lnSpc>
            </a:pPr>
            <a:r>
              <a:rPr lang="pl-PL" sz="2100">
                <a:solidFill>
                  <a:srgbClr val="000000"/>
                </a:solidFill>
                <a:latin typeface="Calibri"/>
              </a:rPr>
              <a:t>	</a:t>
            </a:r>
            <a:r>
              <a:rPr lang="pl-PL" sz="2100">
                <a:solidFill>
                  <a:srgbClr val="000000"/>
                </a:solidFill>
                <a:latin typeface="Comic Sans MS"/>
              </a:rPr>
              <a:t>W </a:t>
            </a:r>
            <a:r>
              <a:rPr b="1" lang="pl-PL" sz="2100">
                <a:solidFill>
                  <a:srgbClr val="000000"/>
                </a:solidFill>
                <a:latin typeface="Comic Sans MS"/>
              </a:rPr>
              <a:t>49 roku p.n.e. </a:t>
            </a:r>
            <a:r>
              <a:rPr lang="pl-PL" sz="2100">
                <a:solidFill>
                  <a:srgbClr val="000000"/>
                </a:solidFill>
                <a:latin typeface="Comic Sans MS"/>
              </a:rPr>
              <a:t>został dyktatorem po raz pierwszy, zrezygnował jednak z urzędu, gdy wybrano go na konsula. W kolejnym roku przyjął dyktaturę po raz kolejny; w latach </a:t>
            </a:r>
            <a:r>
              <a:rPr b="1" lang="pl-PL" sz="2100">
                <a:solidFill>
                  <a:srgbClr val="000000"/>
                </a:solidFill>
                <a:latin typeface="Comic Sans MS"/>
              </a:rPr>
              <a:t>49 – 44 p.n.e. </a:t>
            </a:r>
            <a:r>
              <a:rPr lang="pl-PL" sz="2100">
                <a:solidFill>
                  <a:srgbClr val="000000"/>
                </a:solidFill>
                <a:latin typeface="Comic Sans MS"/>
              </a:rPr>
              <a:t>obejmował ją czterokrotnie. Cezar otrzymał funkcję dyktatora dożywotniego, prowadził politykę jednoczenia oraz  współpracy wszystkich podbitych ludów, nosił także tytuł Ojca Ojczyzny. </a:t>
            </a:r>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68" name="TextShape 1"/>
          <p:cNvSpPr txBox="1"/>
          <p:nvPr/>
        </p:nvSpPr>
        <p:spPr>
          <a:xfrm>
            <a:off x="457200" y="272880"/>
            <a:ext cx="8229600" cy="1144800"/>
          </a:xfrm>
          <a:prstGeom prst="rect">
            <a:avLst/>
          </a:prstGeom>
          <a:noFill/>
          <a:ln>
            <a:noFill/>
          </a:ln>
        </p:spPr>
        <p:txBody>
          <a:bodyPr lIns="0" rIns="0" tIns="0" bIns="0" anchor="ctr"/>
          <a:p>
            <a:pPr algn="ctr">
              <a:lnSpc>
                <a:spcPct val="118000"/>
              </a:lnSpc>
            </a:pPr>
            <a:r>
              <a:rPr b="1" lang="pl-PL" sz="4400">
                <a:solidFill>
                  <a:srgbClr val="663399"/>
                </a:solidFill>
                <a:latin typeface="Comic Sans MS"/>
              </a:rPr>
              <a:t>Działania Dyktatora</a:t>
            </a:r>
            <a:endParaRPr/>
          </a:p>
        </p:txBody>
      </p:sp>
      <p:sp>
        <p:nvSpPr>
          <p:cNvPr id="769" name="TextShape 2"/>
          <p:cNvSpPr txBox="1"/>
          <p:nvPr/>
        </p:nvSpPr>
        <p:spPr>
          <a:xfrm>
            <a:off x="457200" y="1604520"/>
            <a:ext cx="8229600" cy="3976920"/>
          </a:xfrm>
          <a:prstGeom prst="rect">
            <a:avLst/>
          </a:prstGeom>
          <a:noFill/>
          <a:ln>
            <a:noFill/>
          </a:ln>
        </p:spPr>
        <p:txBody>
          <a:bodyPr lIns="0" rIns="0" tIns="0" bIns="0"/>
          <a:p>
            <a:pPr>
              <a:lnSpc>
                <a:spcPct val="118000"/>
              </a:lnSpc>
            </a:pPr>
            <a:r>
              <a:rPr lang="pl-PL" sz="2100">
                <a:solidFill>
                  <a:srgbClr val="000000"/>
                </a:solidFill>
                <a:latin typeface="Comic Sans MS"/>
              </a:rPr>
              <a:t>Władza Cezara opierała się na poparciu armii. Dążył on do zmniejszenia wpływów senackich, dlatego senatorowie byli niechętni dyktatorowi. Juliusz powiększył liczbę senatu do 900, wprowadził do niego 400 nowych członków. Polityka Juliusza Cezara oznaczała też nowy stosunek do prowincji, mieszkańcy Galii, Hiszpanii uzyskiwali rzymskie obywatelstwo, a około 80 tysięcy legionistów otrzymało ziemię w prowincjach wolną od podatków. Dyktator przeciwstawił się wciąganiu niewolników do rozgrywek politycznych. </a:t>
            </a:r>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06" name="TextShape 1"/>
          <p:cNvSpPr txBox="1"/>
          <p:nvPr/>
        </p:nvSpPr>
        <p:spPr>
          <a:xfrm>
            <a:off x="457200" y="274320"/>
            <a:ext cx="8229600" cy="1143000"/>
          </a:xfrm>
          <a:prstGeom prst="rect">
            <a:avLst/>
          </a:prstGeom>
          <a:noFill/>
          <a:ln>
            <a:noFill/>
          </a:ln>
        </p:spPr>
        <p:txBody>
          <a:bodyPr anchor="ctr"/>
          <a:p>
            <a:pPr algn="ctr">
              <a:lnSpc>
                <a:spcPct val="100000"/>
              </a:lnSpc>
            </a:pPr>
            <a:r>
              <a:rPr b="1" lang="pl-PL" sz="4400">
                <a:solidFill>
                  <a:srgbClr val="000000"/>
                </a:solidFill>
                <a:latin typeface="Comic Sans MS"/>
              </a:rPr>
              <a:t>Narodziny przyszłego wielkiego władcy</a:t>
            </a:r>
            <a:endParaRPr/>
          </a:p>
        </p:txBody>
      </p:sp>
      <p:sp>
        <p:nvSpPr>
          <p:cNvPr id="707" name="CustomShape 2"/>
          <p:cNvSpPr/>
          <p:nvPr/>
        </p:nvSpPr>
        <p:spPr>
          <a:xfrm>
            <a:off x="457200" y="1600200"/>
            <a:ext cx="8229600" cy="4525920"/>
          </a:xfrm>
          <a:prstGeom prst="rect">
            <a:avLst/>
          </a:prstGeom>
          <a:noFill/>
          <a:ln>
            <a:noFill/>
          </a:ln>
        </p:spPr>
        <p:style>
          <a:lnRef idx="0"/>
          <a:fillRef idx="0"/>
          <a:effectRef idx="0"/>
          <a:fontRef idx="minor"/>
        </p:style>
        <p:txBody>
          <a:bodyPr/>
          <a:p>
            <a:pPr>
              <a:lnSpc>
                <a:spcPct val="100000"/>
              </a:lnSpc>
            </a:pPr>
            <a:r>
              <a:rPr lang="pl-PL" sz="2000">
                <a:solidFill>
                  <a:srgbClr val="000000"/>
                </a:solidFill>
                <a:latin typeface="Comic Sans MS"/>
              </a:rPr>
              <a:t>Był synem króla Macedonii i twórcy potęgi tego państwa, Filipa II, i Olimpias, córki króla Epiru Neoptolemosa. </a:t>
            </a:r>
            <a:endParaRPr/>
          </a:p>
          <a:p>
            <a:pPr>
              <a:lnSpc>
                <a:spcPct val="100000"/>
              </a:lnSpc>
            </a:pPr>
            <a:endParaRPr/>
          </a:p>
          <a:p>
            <a:pPr>
              <a:lnSpc>
                <a:spcPct val="100000"/>
              </a:lnSpc>
            </a:pPr>
            <a:r>
              <a:rPr lang="pl-PL" sz="2000">
                <a:solidFill>
                  <a:srgbClr val="000000"/>
                </a:solidFill>
                <a:latin typeface="Comic Sans MS"/>
              </a:rPr>
              <a:t>Filip miał jeszcze drugiego syna Filipa Arridajosa, niemal równolatka Aleksandra. Uwaga jaką przywiązywano do wychowania Aleksandra wskazuje jednak, że to on od początku traktowany był jako następca tronu. Być może już wtedy widoczne stało się opóźnienie umysłowe Arridajosa. Aleksander miał także o kilka lat młodszą siostrę - Kleopatrę.</a:t>
            </a:r>
            <a:endParaRPr/>
          </a:p>
        </p:txBody>
      </p:sp>
    </p:spTree>
  </p:cSld>
  <p:transition>
    <p:fade thruBlk="true"/>
  </p:transition>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70" name="CustomShape 1"/>
          <p:cNvSpPr/>
          <p:nvPr/>
        </p:nvSpPr>
        <p:spPr>
          <a:xfrm>
            <a:off x="482760" y="225360"/>
            <a:ext cx="8229600" cy="114300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pl-PL" sz="4400">
                <a:solidFill>
                  <a:srgbClr val="663399"/>
                </a:solidFill>
                <a:latin typeface="Comic Sans MS"/>
              </a:rPr>
              <a:t>Śmierć Juliusza Cezara</a:t>
            </a:r>
            <a:endParaRPr/>
          </a:p>
        </p:txBody>
      </p:sp>
      <p:sp>
        <p:nvSpPr>
          <p:cNvPr id="771" name="CustomShape 2"/>
          <p:cNvSpPr/>
          <p:nvPr/>
        </p:nvSpPr>
        <p:spPr>
          <a:xfrm>
            <a:off x="500040" y="1714680"/>
            <a:ext cx="8229600" cy="4525920"/>
          </a:xfrm>
          <a:prstGeom prst="rect">
            <a:avLst/>
          </a:prstGeom>
          <a:noFill/>
          <a:ln>
            <a:noFill/>
          </a:ln>
        </p:spPr>
        <p:style>
          <a:lnRef idx="0"/>
          <a:fillRef idx="0"/>
          <a:effectRef idx="0"/>
          <a:fontRef idx="minor"/>
        </p:style>
        <p:txBody>
          <a:bodyPr lIns="90000" rIns="90000" tIns="45000" bIns="45000"/>
          <a:p>
            <a:pPr>
              <a:lnSpc>
                <a:spcPct val="100000"/>
              </a:lnSpc>
            </a:pPr>
            <a:r>
              <a:rPr lang="pl-PL" sz="2100">
                <a:solidFill>
                  <a:srgbClr val="000000"/>
                </a:solidFill>
                <a:latin typeface="Comic Sans MS"/>
              </a:rPr>
              <a:t>Na czele opozycji wobec Cezara stanął Longinus i jego przyszywany syn Brutus. Przybywszy do sali zebrań senatu Cezar  zasiadł na krześle krularnym. Wówczas podszedł doń Tiliusz, prosząc o łaskę dla wygnanego brata, a za nim zaczęli podchodzić inni spiskowcy. Cezar rozdrażniony tą natarczywością, próbował wstać, ale wtedy Cymber ściągnął mu togę, co miało być umówionym znakiem ataku dla wszystkich. Pierwszy cios zadał Publiusz Serwiliusz Kaska, jednak uderzenie było za słabe. Cezar odpłacił się mu ugodzeniem rylcem w ramię, jednak wtedy posypały się na niego (wedle tradycji) 23 ciosy zadane sztyletami. Ostatni cios, zadany ręką Brutusa, którego Cezar uważał za przyjaciela, okazał się śmiertelny</a:t>
            </a:r>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72" name="CustomShape 1"/>
          <p:cNvSpPr/>
          <p:nvPr/>
        </p:nvSpPr>
        <p:spPr>
          <a:xfrm>
            <a:off x="457200" y="274680"/>
            <a:ext cx="8229600" cy="1143000"/>
          </a:xfrm>
          <a:prstGeom prst="rect">
            <a:avLst/>
          </a:prstGeom>
          <a:noFill/>
          <a:ln>
            <a:noFill/>
          </a:ln>
        </p:spPr>
        <p:style>
          <a:lnRef idx="0"/>
          <a:fillRef idx="0"/>
          <a:effectRef idx="0"/>
          <a:fontRef idx="minor"/>
        </p:style>
      </p:sp>
      <p:pic>
        <p:nvPicPr>
          <p:cNvPr id="773" name="" descr=""/>
          <p:cNvPicPr/>
          <p:nvPr/>
        </p:nvPicPr>
        <p:blipFill>
          <a:blip r:embed="rId2"/>
          <a:stretch/>
        </p:blipFill>
        <p:spPr>
          <a:xfrm>
            <a:off x="216000" y="492120"/>
            <a:ext cx="8729640" cy="5195880"/>
          </a:xfrm>
          <a:prstGeom prst="rect">
            <a:avLst/>
          </a:prstGeom>
          <a:ln>
            <a:noFill/>
          </a:ln>
        </p:spPr>
      </p:pic>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74" name="TextShape 1"/>
          <p:cNvSpPr txBox="1"/>
          <p:nvPr/>
        </p:nvSpPr>
        <p:spPr>
          <a:xfrm>
            <a:off x="826920" y="1628640"/>
            <a:ext cx="7772400" cy="1470240"/>
          </a:xfrm>
          <a:prstGeom prst="rect">
            <a:avLst/>
          </a:prstGeom>
          <a:noFill/>
          <a:ln>
            <a:noFill/>
          </a:ln>
        </p:spPr>
        <p:txBody>
          <a:bodyPr lIns="90000" rIns="90000" tIns="45000" bIns="45000" anchor="b"/>
          <a:p>
            <a:pPr algn="ctr">
              <a:lnSpc>
                <a:spcPct val="100000"/>
              </a:lnSpc>
            </a:pPr>
            <a:r>
              <a:rPr lang="pl-PL" sz="6000">
                <a:solidFill>
                  <a:srgbClr val="dbdbdb"/>
                </a:solidFill>
                <a:latin typeface="Constantia"/>
              </a:rPr>
              <a:t>  </a:t>
            </a:r>
            <a:r>
              <a:rPr lang="pl-PL" sz="6000">
                <a:solidFill>
                  <a:srgbClr val="0000ff"/>
                </a:solidFill>
                <a:latin typeface="Comic Sans MS"/>
              </a:rPr>
              <a:t>Stanisław Żółkiewski</a:t>
            </a:r>
            <a:endParaRPr/>
          </a:p>
        </p:txBody>
      </p:sp>
      <p:sp>
        <p:nvSpPr>
          <p:cNvPr id="775" name="CustomShape 2"/>
          <p:cNvSpPr/>
          <p:nvPr/>
        </p:nvSpPr>
        <p:spPr>
          <a:xfrm>
            <a:off x="826920" y="3932280"/>
            <a:ext cx="7848720" cy="1156680"/>
          </a:xfrm>
          <a:prstGeom prst="rect">
            <a:avLst/>
          </a:prstGeom>
          <a:noFill/>
          <a:ln>
            <a:noFill/>
          </a:ln>
        </p:spPr>
        <p:style>
          <a:lnRef idx="0"/>
          <a:fillRef idx="0"/>
          <a:effectRef idx="0"/>
          <a:fontRef idx="minor"/>
        </p:style>
        <p:txBody>
          <a:bodyPr lIns="90000" rIns="90000" tIns="45000" bIns="45000"/>
          <a:p>
            <a:pPr>
              <a:lnSpc>
                <a:spcPct val="150000"/>
              </a:lnSpc>
            </a:pPr>
            <a:endParaRPr/>
          </a:p>
          <a:p>
            <a:pPr>
              <a:lnSpc>
                <a:spcPct val="150000"/>
              </a:lnSpc>
            </a:pPr>
            <a:endParaRPr/>
          </a:p>
        </p:txBody>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76" name="CustomShape 1"/>
          <p:cNvSpPr/>
          <p:nvPr/>
        </p:nvSpPr>
        <p:spPr>
          <a:xfrm>
            <a:off x="468360" y="476280"/>
            <a:ext cx="4176720" cy="6946920"/>
          </a:xfrm>
          <a:prstGeom prst="rect">
            <a:avLst/>
          </a:prstGeom>
          <a:noFill/>
          <a:ln>
            <a:noFill/>
          </a:ln>
        </p:spPr>
        <p:style>
          <a:lnRef idx="0"/>
          <a:fillRef idx="0"/>
          <a:effectRef idx="0"/>
          <a:fontRef idx="minor"/>
        </p:style>
      </p:sp>
      <p:sp>
        <p:nvSpPr>
          <p:cNvPr id="777" name="CustomShape 2"/>
          <p:cNvSpPr/>
          <p:nvPr/>
        </p:nvSpPr>
        <p:spPr>
          <a:xfrm>
            <a:off x="25560" y="3024360"/>
            <a:ext cx="8686800" cy="3887640"/>
          </a:xfrm>
          <a:prstGeom prst="rect">
            <a:avLst/>
          </a:prstGeom>
          <a:noFill/>
          <a:ln>
            <a:noFill/>
          </a:ln>
        </p:spPr>
        <p:style>
          <a:lnRef idx="0"/>
          <a:fillRef idx="0"/>
          <a:effectRef idx="0"/>
          <a:fontRef idx="minor"/>
        </p:style>
        <p:txBody>
          <a:bodyPr lIns="0" rIns="0" tIns="4680" bIns="0" anchor="ctr"/>
          <a:p>
            <a:pPr algn="ctr">
              <a:lnSpc>
                <a:spcPct val="98000"/>
              </a:lnSpc>
            </a:pPr>
            <a:r>
              <a:rPr lang="pl-PL">
                <a:solidFill>
                  <a:srgbClr val="0000cc"/>
                </a:solidFill>
                <a:latin typeface="Constantia"/>
              </a:rPr>
              <a:t>W XVII w. Rozegrano wiele bitew które bardzo wpłynęły na losy Rzeczypospolitej a ich sukces zawdzięczamy głównie naszym wielkim wodzom oraz wspaniale przygotowanej armii. Rzeczypospolita posiadała najlepsza jazdę konną zwaną Husarią.</a:t>
            </a:r>
            <a:endParaRPr/>
          </a:p>
          <a:p>
            <a:pPr algn="ctr">
              <a:lnSpc>
                <a:spcPct val="98000"/>
              </a:lnSpc>
            </a:pPr>
            <a:r>
              <a:rPr lang="pl-PL">
                <a:solidFill>
                  <a:srgbClr val="0000cc"/>
                </a:solidFill>
                <a:latin typeface="Constantia"/>
              </a:rPr>
              <a:t>Wielkimi wodzami byli Hetmani </a:t>
            </a:r>
            <a:endParaRPr/>
          </a:p>
          <a:p>
            <a:pPr algn="ctr">
              <a:lnSpc>
                <a:spcPct val="98000"/>
              </a:lnSpc>
            </a:pPr>
            <a:r>
              <a:rPr lang="pl-PL">
                <a:solidFill>
                  <a:srgbClr val="0000cc"/>
                </a:solidFill>
                <a:latin typeface="Constantia"/>
              </a:rPr>
              <a:t>i Kanclerze Wielcy Koronni. Byli to ludzie wykształceni i z reguły bardzo majętni. Należy podkreślić fakt ,że Rzeczypospolita XVII w. posiadała największe terytorium swojego państwa w historii. Olbrzymia długość granic i liczne narody wchodzące w skład naszego Państwa powodowały ,że liczne wojny w tamtych czasach były nieuniknione. Polska także jako mocarstwo regionalne starało się kształtować politykę państw ościennych. </a:t>
            </a:r>
            <a:endParaRPr/>
          </a:p>
        </p:txBody>
      </p:sp>
      <p:pic>
        <p:nvPicPr>
          <p:cNvPr id="778" name="" descr=""/>
          <p:cNvPicPr/>
          <p:nvPr/>
        </p:nvPicPr>
        <p:blipFill>
          <a:blip r:embed="rId2"/>
          <a:stretch/>
        </p:blipFill>
        <p:spPr>
          <a:xfrm>
            <a:off x="3024360" y="0"/>
            <a:ext cx="3781080" cy="3038400"/>
          </a:xfrm>
          <a:prstGeom prst="rect">
            <a:avLst/>
          </a:prstGeom>
          <a:ln>
            <a:noFill/>
          </a:ln>
        </p:spPr>
      </p:pic>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pic>
        <p:nvPicPr>
          <p:cNvPr id="779" name="" descr=""/>
          <p:cNvPicPr/>
          <p:nvPr/>
        </p:nvPicPr>
        <p:blipFill>
          <a:blip r:embed="rId2"/>
          <a:stretch/>
        </p:blipFill>
        <p:spPr>
          <a:xfrm>
            <a:off x="826920" y="620640"/>
            <a:ext cx="3600720" cy="5143680"/>
          </a:xfrm>
          <a:prstGeom prst="rect">
            <a:avLst/>
          </a:prstGeom>
          <a:ln>
            <a:noFill/>
          </a:ln>
        </p:spPr>
      </p:pic>
      <p:sp>
        <p:nvSpPr>
          <p:cNvPr id="780" name="CustomShape 1"/>
          <p:cNvSpPr/>
          <p:nvPr/>
        </p:nvSpPr>
        <p:spPr>
          <a:xfrm>
            <a:off x="4932360" y="1052640"/>
            <a:ext cx="3527280" cy="1614240"/>
          </a:xfrm>
          <a:prstGeom prst="rect">
            <a:avLst/>
          </a:prstGeom>
          <a:noFill/>
          <a:ln>
            <a:noFill/>
          </a:ln>
        </p:spPr>
        <p:style>
          <a:lnRef idx="0"/>
          <a:fillRef idx="0"/>
          <a:effectRef idx="0"/>
          <a:fontRef idx="minor"/>
        </p:style>
        <p:txBody>
          <a:bodyPr lIns="90000" rIns="90000" tIns="45000" bIns="45000"/>
          <a:p>
            <a:pPr algn="ctr">
              <a:lnSpc>
                <a:spcPct val="100000"/>
              </a:lnSpc>
            </a:pPr>
            <a:r>
              <a:rPr b="1" lang="pl-PL" sz="3500">
                <a:solidFill>
                  <a:srgbClr val="0000ff"/>
                </a:solidFill>
                <a:latin typeface="Constantia"/>
              </a:rPr>
              <a:t>Stanisław Żółkiewski</a:t>
            </a:r>
            <a:r>
              <a:rPr b="1" lang="pl-PL" sz="3000">
                <a:solidFill>
                  <a:srgbClr val="0000ff"/>
                </a:solidFill>
                <a:latin typeface="Constantia"/>
              </a:rPr>
              <a:t>
</a:t>
            </a:r>
            <a:r>
              <a:rPr lang="pl-PL" sz="3000">
                <a:solidFill>
                  <a:srgbClr val="0000ff"/>
                </a:solidFill>
                <a:latin typeface="Constantia"/>
              </a:rPr>
              <a:t>(1547-1620)</a:t>
            </a:r>
            <a:endParaRPr/>
          </a:p>
        </p:txBody>
      </p:sp>
      <p:pic>
        <p:nvPicPr>
          <p:cNvPr id="781" name="" descr=""/>
          <p:cNvPicPr/>
          <p:nvPr/>
        </p:nvPicPr>
        <p:blipFill>
          <a:blip r:embed="rId3"/>
          <a:stretch/>
        </p:blipFill>
        <p:spPr>
          <a:xfrm>
            <a:off x="6083280" y="3573360"/>
            <a:ext cx="1143000" cy="1533600"/>
          </a:xfrm>
          <a:prstGeom prst="rect">
            <a:avLst/>
          </a:prstGeom>
          <a:ln>
            <a:noFill/>
          </a:ln>
        </p:spPr>
      </p:pic>
      <p:sp>
        <p:nvSpPr>
          <p:cNvPr id="782" name="CustomShape 2"/>
          <p:cNvSpPr/>
          <p:nvPr/>
        </p:nvSpPr>
        <p:spPr>
          <a:xfrm>
            <a:off x="5796000" y="5300640"/>
            <a:ext cx="1728720" cy="364680"/>
          </a:xfrm>
          <a:prstGeom prst="rect">
            <a:avLst/>
          </a:prstGeom>
          <a:noFill/>
          <a:ln>
            <a:noFill/>
          </a:ln>
        </p:spPr>
        <p:style>
          <a:lnRef idx="0"/>
          <a:fillRef idx="0"/>
          <a:effectRef idx="0"/>
          <a:fontRef idx="minor"/>
        </p:style>
        <p:txBody>
          <a:bodyPr lIns="90000" rIns="90000" tIns="45000" bIns="45000"/>
          <a:p>
            <a:pPr algn="ctr">
              <a:lnSpc>
                <a:spcPct val="100000"/>
              </a:lnSpc>
            </a:pPr>
            <a:r>
              <a:rPr lang="pl-PL">
                <a:solidFill>
                  <a:srgbClr val="0000ff"/>
                </a:solidFill>
                <a:latin typeface="Constantia"/>
              </a:rPr>
              <a:t>Herb Lubicz</a:t>
            </a:r>
            <a:endParaRPr/>
          </a:p>
        </p:txBody>
      </p:sp>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83" name="CustomShape 1"/>
          <p:cNvSpPr/>
          <p:nvPr/>
        </p:nvSpPr>
        <p:spPr>
          <a:xfrm>
            <a:off x="252360" y="476280"/>
            <a:ext cx="8478720" cy="5851080"/>
          </a:xfrm>
          <a:prstGeom prst="rect">
            <a:avLst/>
          </a:prstGeom>
          <a:noFill/>
          <a:ln>
            <a:noFill/>
          </a:ln>
        </p:spPr>
        <p:style>
          <a:lnRef idx="0"/>
          <a:fillRef idx="0"/>
          <a:effectRef idx="0"/>
          <a:fontRef idx="minor"/>
        </p:style>
        <p:txBody>
          <a:bodyPr lIns="90000" rIns="90000" tIns="45000" bIns="45000"/>
          <a:p>
            <a:pPr>
              <a:lnSpc>
                <a:spcPct val="100000"/>
              </a:lnSpc>
            </a:pPr>
            <a:r>
              <a:rPr lang="pl-PL">
                <a:solidFill>
                  <a:srgbClr val="0000ff"/>
                </a:solidFill>
                <a:latin typeface="Constantia"/>
              </a:rPr>
              <a:t>Żółkiewski Stanisław </a:t>
            </a:r>
            <a:r>
              <a:rPr lang="pl-PL">
                <a:solidFill>
                  <a:srgbClr val="000000"/>
                </a:solidFill>
                <a:latin typeface="Constantia"/>
              </a:rPr>
              <a:t>- hetman polny koronny, kasztelan lwowski, wojewoda kijowski, hetman wielki koronny, kanclerz wielki koronny. </a:t>
            </a:r>
            <a:endParaRPr/>
          </a:p>
          <a:p>
            <a:pPr>
              <a:lnSpc>
                <a:spcPct val="100000"/>
              </a:lnSpc>
            </a:pPr>
            <a:r>
              <a:rPr lang="pl-PL">
                <a:solidFill>
                  <a:srgbClr val="000000"/>
                </a:solidFill>
                <a:latin typeface="Constantia"/>
              </a:rPr>
              <a:t>Odznaczył się w: </a:t>
            </a:r>
            <a:endParaRPr/>
          </a:p>
          <a:p>
            <a:pPr>
              <a:lnSpc>
                <a:spcPct val="100000"/>
              </a:lnSpc>
              <a:buFont typeface="Wingdings" charset="2"/>
              <a:buChar char=""/>
            </a:pPr>
            <a:r>
              <a:rPr lang="pl-PL">
                <a:solidFill>
                  <a:srgbClr val="0000ff"/>
                </a:solidFill>
                <a:latin typeface="Constantia"/>
              </a:rPr>
              <a:t>wyprawach rosyjskich Stefana Batorego, </a:t>
            </a:r>
            <a:endParaRPr/>
          </a:p>
          <a:p>
            <a:pPr>
              <a:lnSpc>
                <a:spcPct val="100000"/>
              </a:lnSpc>
              <a:buFont typeface="Wingdings" charset="2"/>
              <a:buChar char=""/>
            </a:pPr>
            <a:r>
              <a:rPr lang="pl-PL">
                <a:solidFill>
                  <a:srgbClr val="0000ff"/>
                </a:solidFill>
                <a:latin typeface="Constantia"/>
              </a:rPr>
              <a:t>w bitwach pod Wieliżem i Pskowem, </a:t>
            </a:r>
            <a:endParaRPr/>
          </a:p>
          <a:p>
            <a:pPr>
              <a:lnSpc>
                <a:spcPct val="100000"/>
              </a:lnSpc>
              <a:buFont typeface="Wingdings" charset="2"/>
              <a:buChar char=""/>
            </a:pPr>
            <a:r>
              <a:rPr lang="pl-PL">
                <a:solidFill>
                  <a:srgbClr val="0000ff"/>
                </a:solidFill>
                <a:latin typeface="Constantia"/>
              </a:rPr>
              <a:t>podczas wyprawy mołdawskiej w bitwie pod Cecorą, </a:t>
            </a:r>
            <a:endParaRPr/>
          </a:p>
          <a:p>
            <a:pPr>
              <a:lnSpc>
                <a:spcPct val="100000"/>
              </a:lnSpc>
              <a:buFont typeface="Wingdings" charset="2"/>
              <a:buChar char=""/>
            </a:pPr>
            <a:r>
              <a:rPr lang="pl-PL">
                <a:solidFill>
                  <a:srgbClr val="0000ff"/>
                </a:solidFill>
                <a:latin typeface="Constantia"/>
              </a:rPr>
              <a:t>tłumił powstanie kozackie S. Nalewajki.</a:t>
            </a:r>
            <a:r>
              <a:rPr lang="pl-PL">
                <a:solidFill>
                  <a:srgbClr val="0000ff"/>
                </a:solidFill>
                <a:latin typeface="Constantia"/>
              </a:rPr>
              <a:t>
</a:t>
            </a:r>
            <a:r>
              <a:rPr lang="pl-PL">
                <a:solidFill>
                  <a:srgbClr val="0000ff"/>
                </a:solidFill>
                <a:latin typeface="Constantia"/>
              </a:rPr>
              <a:t>
</a:t>
            </a:r>
            <a:r>
              <a:rPr lang="pl-PL">
                <a:solidFill>
                  <a:srgbClr val="0000ff"/>
                </a:solidFill>
                <a:latin typeface="Constantia"/>
              </a:rPr>
              <a:t>  </a:t>
            </a:r>
            <a:r>
              <a:rPr lang="pl-PL">
                <a:solidFill>
                  <a:srgbClr val="000000"/>
                </a:solidFill>
                <a:latin typeface="Constantia"/>
              </a:rPr>
              <a:t>Zwolennik obozu kanclerskiego, przeciwnik prohabsburskiej i antymoskiewskiej polityki Zygmunta III Wazy, 1607 wystąpił jednak w obronie władcy, przyczyniając się do zwycięstwa wojsk królewskich nad rokoszanami pod Guzowem. 1609 wyruszył wraz z Zygmuntem III na wyprawę moskiewską. </a:t>
            </a:r>
            <a:endParaRPr/>
          </a:p>
          <a:p>
            <a:pPr>
              <a:lnSpc>
                <a:spcPct val="100000"/>
              </a:lnSpc>
            </a:pPr>
            <a:r>
              <a:rPr lang="pl-PL">
                <a:solidFill>
                  <a:srgbClr val="000000"/>
                </a:solidFill>
                <a:latin typeface="Constantia"/>
              </a:rPr>
              <a:t>4 lipca 1610 w bitwie pod Kłuszynem rozgromił czterokrotnie liczniejsze wojska moskiewsko-szwedzkie, zajął Moskwę i przeprowadził elekcję królewicza Władysława na tron rosyjski. 1617, podpisując traktat pokojowy pod Buszą, zażegnał niebezpieczeństwo wybuchu wojny polsko-tureckiej. 1620 podjął wyprawę do Mołdawii, w celu powstrzymania planowanego ataku sułtana tureckiego Osmana II i udzielenia pomocy hospodarowi G. Grazzianiemu. Pokonany pod Cecorą, zginął w czasie odwrotu pod Mohylewem.</a:t>
            </a:r>
            <a:endParaRPr/>
          </a:p>
        </p:txBody>
      </p:sp>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84" name="TextShape 1"/>
          <p:cNvSpPr txBox="1"/>
          <p:nvPr/>
        </p:nvSpPr>
        <p:spPr>
          <a:xfrm>
            <a:off x="4750920" y="4750920"/>
            <a:ext cx="3961080" cy="1752840"/>
          </a:xfrm>
          <a:prstGeom prst="rect">
            <a:avLst/>
          </a:prstGeom>
          <a:noFill/>
          <a:ln>
            <a:noFill/>
          </a:ln>
        </p:spPr>
        <p:txBody>
          <a:bodyPr lIns="92160" rIns="92160" tIns="46080" bIns="46080" anchor="ctr"/>
          <a:p>
            <a:pPr algn="ctr"/>
            <a:r>
              <a:rPr lang="en-US" sz="3200">
                <a:solidFill>
                  <a:srgbClr val="786950"/>
                </a:solidFill>
                <a:latin typeface="Times New Roman"/>
              </a:rPr>
              <a:t>Napoleon Bonaparte</a:t>
            </a:r>
            <a:endParaRPr/>
          </a:p>
          <a:p>
            <a:pPr algn="ctr"/>
            <a:r>
              <a:rPr lang="en-US" sz="3200">
                <a:solidFill>
                  <a:srgbClr val="786950"/>
                </a:solidFill>
                <a:latin typeface="Times New Roman"/>
              </a:rPr>
              <a:t>Imperator Francji</a:t>
            </a:r>
            <a:endParaRPr/>
          </a:p>
          <a:p>
            <a:pPr algn="ctr"/>
            <a:r>
              <a:rPr lang="en-US" sz="3200">
                <a:solidFill>
                  <a:srgbClr val="786950"/>
                </a:solidFill>
                <a:latin typeface="Times New Roman"/>
              </a:rPr>
              <a:t>1769 - 1821</a:t>
            </a:r>
            <a:endParaRPr/>
          </a:p>
        </p:txBody>
      </p:sp>
      <p:sp>
        <p:nvSpPr>
          <p:cNvPr id="785" name="CustomShape 2"/>
          <p:cNvSpPr/>
          <p:nvPr/>
        </p:nvSpPr>
        <p:spPr>
          <a:xfrm>
            <a:off x="3753000" y="2238480"/>
            <a:ext cx="9144000" cy="1440"/>
          </a:xfrm>
          <a:prstGeom prst="rect">
            <a:avLst/>
          </a:prstGeom>
          <a:noFill/>
          <a:ln>
            <a:noFill/>
          </a:ln>
        </p:spPr>
        <p:style>
          <a:lnRef idx="0"/>
          <a:fillRef idx="0"/>
          <a:effectRef idx="0"/>
          <a:fontRef idx="minor"/>
        </p:style>
      </p:sp>
      <p:sp>
        <p:nvSpPr>
          <p:cNvPr id="786" name="CustomShape 3"/>
          <p:cNvSpPr/>
          <p:nvPr/>
        </p:nvSpPr>
        <p:spPr>
          <a:xfrm>
            <a:off x="3828960" y="2757600"/>
            <a:ext cx="9144000" cy="1440"/>
          </a:xfrm>
          <a:prstGeom prst="rect">
            <a:avLst/>
          </a:prstGeom>
          <a:noFill/>
          <a:ln>
            <a:noFill/>
          </a:ln>
        </p:spPr>
        <p:style>
          <a:lnRef idx="0"/>
          <a:fillRef idx="0"/>
          <a:effectRef idx="0"/>
          <a:fontRef idx="minor"/>
        </p:style>
      </p:sp>
      <p:pic>
        <p:nvPicPr>
          <p:cNvPr id="787" name="" descr=""/>
          <p:cNvPicPr/>
          <p:nvPr/>
        </p:nvPicPr>
        <p:blipFill>
          <a:blip r:embed="rId2"/>
          <a:stretch/>
        </p:blipFill>
        <p:spPr>
          <a:xfrm>
            <a:off x="4967280" y="360360"/>
            <a:ext cx="3522600" cy="4425840"/>
          </a:xfrm>
          <a:prstGeom prst="rect">
            <a:avLst/>
          </a:prstGeom>
          <a:ln>
            <a:noFill/>
          </a:ln>
        </p:spPr>
      </p:pic>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bg>
      <p:bgPr>
        <a:solidFill>
          <a:srgbClr val="e9e2b6"/>
        </a:solidFill>
      </p:bgPr>
    </p:bg>
    <p:spTree>
      <p:nvGrpSpPr>
        <p:cNvPr id="1" name=""/>
        <p:cNvGrpSpPr/>
        <p:nvPr/>
      </p:nvGrpSpPr>
      <p:grpSpPr>
        <a:xfrm>
          <a:off x="0" y="0"/>
          <a:ext cx="0" cy="0"/>
          <a:chOff x="0" y="0"/>
          <a:chExt cx="0" cy="0"/>
        </a:xfrm>
      </p:grpSpPr>
      <p:sp>
        <p:nvSpPr>
          <p:cNvPr id="788" name="CustomShape 1"/>
          <p:cNvSpPr/>
          <p:nvPr/>
        </p:nvSpPr>
        <p:spPr>
          <a:xfrm>
            <a:off x="1371600" y="533520"/>
            <a:ext cx="7543800" cy="1143000"/>
          </a:xfrm>
          <a:prstGeom prst="rect">
            <a:avLst/>
          </a:prstGeom>
          <a:noFill/>
          <a:ln>
            <a:noFill/>
          </a:ln>
        </p:spPr>
        <p:style>
          <a:lnRef idx="0"/>
          <a:fillRef idx="0"/>
          <a:effectRef idx="0"/>
          <a:fontRef idx="minor"/>
        </p:style>
        <p:txBody>
          <a:bodyPr lIns="92160" rIns="92160" tIns="46080" bIns="46080" anchor="ctr"/>
          <a:p>
            <a:pPr algn="ctr"/>
            <a:r>
              <a:rPr lang="en-US" sz="3800" u="sng">
                <a:solidFill>
                  <a:srgbClr val="996600"/>
                </a:solidFill>
                <a:latin typeface="Times New Roman"/>
              </a:rPr>
              <a:t>Wielki Zdobywca</a:t>
            </a:r>
            <a:endParaRPr/>
          </a:p>
        </p:txBody>
      </p:sp>
      <p:sp>
        <p:nvSpPr>
          <p:cNvPr id="789" name="CustomShape 2"/>
          <p:cNvSpPr/>
          <p:nvPr/>
        </p:nvSpPr>
        <p:spPr>
          <a:xfrm>
            <a:off x="1371600" y="1981080"/>
            <a:ext cx="7620120" cy="4114800"/>
          </a:xfrm>
          <a:prstGeom prst="rect">
            <a:avLst/>
          </a:prstGeom>
          <a:noFill/>
          <a:ln>
            <a:noFill/>
          </a:ln>
        </p:spPr>
        <p:style>
          <a:lnRef idx="0"/>
          <a:fillRef idx="0"/>
          <a:effectRef idx="0"/>
          <a:fontRef idx="minor"/>
        </p:style>
        <p:txBody>
          <a:bodyPr/>
          <a:p>
            <a:pPr>
              <a:lnSpc>
                <a:spcPct val="90000"/>
              </a:lnSpc>
            </a:pPr>
            <a:r>
              <a:rPr lang="en-US" sz="2800">
                <a:latin typeface="Times New Roman"/>
              </a:rPr>
              <a:t>Napoleon I Bonaparte urodził się 15 sierpnia 1769 w Ajaccio a zmarł 5 maja 1821 w Longwood</a:t>
            </a:r>
            <a:endParaRPr/>
          </a:p>
          <a:p>
            <a:pPr>
              <a:lnSpc>
                <a:spcPct val="90000"/>
              </a:lnSpc>
            </a:pPr>
            <a:r>
              <a:rPr lang="en-US" sz="2800">
                <a:latin typeface="Times New Roman"/>
              </a:rPr>
              <a:t>Był:</a:t>
            </a:r>
            <a:endParaRPr/>
          </a:p>
          <a:p>
            <a:pPr>
              <a:lnSpc>
                <a:spcPct val="90000"/>
              </a:lnSpc>
              <a:buFont typeface="Wingdings" charset="2"/>
              <a:buChar char=""/>
            </a:pPr>
            <a:r>
              <a:rPr lang="en-US" sz="2800">
                <a:latin typeface="Times New Roman"/>
              </a:rPr>
              <a:t>Żołnierzem francuskim</a:t>
            </a:r>
            <a:endParaRPr/>
          </a:p>
          <a:p>
            <a:pPr>
              <a:lnSpc>
                <a:spcPct val="90000"/>
              </a:lnSpc>
              <a:buFont typeface="Wingdings" charset="2"/>
              <a:buChar char=""/>
            </a:pPr>
            <a:r>
              <a:rPr lang="en-US" sz="2800">
                <a:latin typeface="Times New Roman"/>
              </a:rPr>
              <a:t>Pierwszym Konsulem Republiki Francuskiej w latach 1799-1804</a:t>
            </a:r>
            <a:endParaRPr/>
          </a:p>
          <a:p>
            <a:pPr>
              <a:lnSpc>
                <a:spcPct val="90000"/>
              </a:lnSpc>
              <a:buFont typeface="Wingdings" charset="2"/>
              <a:buChar char=""/>
            </a:pPr>
            <a:r>
              <a:rPr lang="en-US" sz="2800">
                <a:latin typeface="Times New Roman"/>
              </a:rPr>
              <a:t>Cesarzem Francji w latach 1804 - 1815</a:t>
            </a:r>
            <a:endParaRPr/>
          </a:p>
          <a:p>
            <a:pPr>
              <a:lnSpc>
                <a:spcPct val="90000"/>
              </a:lnSpc>
              <a:buFont typeface="Wingdings" charset="2"/>
              <a:buChar char=""/>
            </a:pPr>
            <a:r>
              <a:rPr lang="en-US" sz="2800">
                <a:latin typeface="Times New Roman"/>
              </a:rPr>
              <a:t>Prezydentem Włoch w latach 1802 – 1805</a:t>
            </a:r>
            <a:endParaRPr/>
          </a:p>
          <a:p>
            <a:pPr>
              <a:lnSpc>
                <a:spcPct val="90000"/>
              </a:lnSpc>
              <a:buFont typeface="Wingdings" charset="2"/>
              <a:buChar char=""/>
            </a:pPr>
            <a:r>
              <a:rPr lang="en-US" sz="2800">
                <a:latin typeface="Times New Roman"/>
              </a:rPr>
              <a:t>Królem Włoch w latach 1805 – 1814</a:t>
            </a:r>
            <a:endParaRPr/>
          </a:p>
          <a:p>
            <a:pPr>
              <a:lnSpc>
                <a:spcPct val="90000"/>
              </a:lnSpc>
              <a:buFont typeface="Wingdings" charset="2"/>
              <a:buChar char=""/>
            </a:pPr>
            <a:r>
              <a:rPr lang="en-US" sz="2800">
                <a:latin typeface="Times New Roman"/>
              </a:rPr>
              <a:t>Suwerenem wyspy Elba  w latach 1814 - 1815</a:t>
            </a:r>
            <a:endParaRPr/>
          </a:p>
        </p:txBody>
      </p:sp>
      <p:sp>
        <p:nvSpPr>
          <p:cNvPr id="790" name="CustomShape 3"/>
          <p:cNvSpPr/>
          <p:nvPr/>
        </p:nvSpPr>
        <p:spPr>
          <a:xfrm>
            <a:off x="4191120" y="3048120"/>
            <a:ext cx="9144000" cy="1440"/>
          </a:xfrm>
          <a:prstGeom prst="rect">
            <a:avLst/>
          </a:prstGeom>
          <a:noFill/>
          <a:ln>
            <a:noFill/>
          </a:ln>
        </p:spPr>
        <p:style>
          <a:lnRef idx="0"/>
          <a:fillRef idx="0"/>
          <a:effectRef idx="0"/>
          <a:fontRef idx="minor"/>
        </p:style>
      </p:sp>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bg>
      <p:bgPr>
        <a:solidFill>
          <a:srgbClr val="e9e2b6"/>
        </a:solidFill>
      </p:bgPr>
    </p:bg>
    <p:spTree>
      <p:nvGrpSpPr>
        <p:cNvPr id="1" name=""/>
        <p:cNvGrpSpPr/>
        <p:nvPr/>
      </p:nvGrpSpPr>
      <p:grpSpPr>
        <a:xfrm>
          <a:off x="0" y="0"/>
          <a:ext cx="0" cy="0"/>
          <a:chOff x="0" y="0"/>
          <a:chExt cx="0" cy="0"/>
        </a:xfrm>
      </p:grpSpPr>
      <p:sp>
        <p:nvSpPr>
          <p:cNvPr id="791" name="CustomShape 1"/>
          <p:cNvSpPr/>
          <p:nvPr/>
        </p:nvSpPr>
        <p:spPr>
          <a:xfrm>
            <a:off x="1371600" y="533520"/>
            <a:ext cx="7543800" cy="1143000"/>
          </a:xfrm>
          <a:prstGeom prst="rect">
            <a:avLst/>
          </a:prstGeom>
          <a:noFill/>
          <a:ln>
            <a:noFill/>
          </a:ln>
        </p:spPr>
        <p:style>
          <a:lnRef idx="0"/>
          <a:fillRef idx="0"/>
          <a:effectRef idx="0"/>
          <a:fontRef idx="minor"/>
        </p:style>
        <p:txBody>
          <a:bodyPr lIns="92160" rIns="92160" tIns="46080" bIns="46080" anchor="ctr"/>
          <a:p>
            <a:pPr algn="ctr"/>
            <a:r>
              <a:rPr lang="en-US" sz="3800" u="sng">
                <a:solidFill>
                  <a:srgbClr val="996600"/>
                </a:solidFill>
                <a:latin typeface="Times New Roman"/>
              </a:rPr>
              <a:t>Wielki Zdobywca</a:t>
            </a:r>
            <a:endParaRPr/>
          </a:p>
        </p:txBody>
      </p:sp>
      <p:sp>
        <p:nvSpPr>
          <p:cNvPr id="792" name="CustomShape 2"/>
          <p:cNvSpPr/>
          <p:nvPr/>
        </p:nvSpPr>
        <p:spPr>
          <a:xfrm>
            <a:off x="1371600" y="1981080"/>
            <a:ext cx="7620120" cy="4114800"/>
          </a:xfrm>
          <a:prstGeom prst="rect">
            <a:avLst/>
          </a:prstGeom>
          <a:noFill/>
          <a:ln>
            <a:noFill/>
          </a:ln>
        </p:spPr>
        <p:style>
          <a:lnRef idx="0"/>
          <a:fillRef idx="0"/>
          <a:effectRef idx="0"/>
          <a:fontRef idx="minor"/>
        </p:style>
        <p:txBody>
          <a:bodyPr/>
          <a:p>
            <a:pPr>
              <a:lnSpc>
                <a:spcPct val="90000"/>
              </a:lnSpc>
            </a:pPr>
            <a:r>
              <a:rPr lang="en-US" sz="2800">
                <a:latin typeface="Times New Roman"/>
              </a:rPr>
              <a:t>Napoleon I Bonaparte urodził się 15 sierpnia 1769 w Ajaccio a zmarł 5 maja 1821 w Longwood</a:t>
            </a:r>
            <a:endParaRPr/>
          </a:p>
          <a:p>
            <a:pPr>
              <a:lnSpc>
                <a:spcPct val="90000"/>
              </a:lnSpc>
            </a:pPr>
            <a:r>
              <a:rPr lang="en-US" sz="2800">
                <a:latin typeface="Times New Roman"/>
              </a:rPr>
              <a:t>Był:</a:t>
            </a:r>
            <a:endParaRPr/>
          </a:p>
          <a:p>
            <a:pPr>
              <a:lnSpc>
                <a:spcPct val="90000"/>
              </a:lnSpc>
              <a:buFont typeface="Wingdings" charset="2"/>
              <a:buChar char=""/>
            </a:pPr>
            <a:r>
              <a:rPr lang="en-US" sz="2800">
                <a:latin typeface="Times New Roman"/>
              </a:rPr>
              <a:t>Żołnierzem francuskim</a:t>
            </a:r>
            <a:endParaRPr/>
          </a:p>
          <a:p>
            <a:pPr>
              <a:lnSpc>
                <a:spcPct val="90000"/>
              </a:lnSpc>
              <a:buFont typeface="Wingdings" charset="2"/>
              <a:buChar char=""/>
            </a:pPr>
            <a:r>
              <a:rPr lang="en-US" sz="2800">
                <a:latin typeface="Times New Roman"/>
              </a:rPr>
              <a:t>Pierwszym Konsulem Republiki Francuskiej w latach 1799-1804</a:t>
            </a:r>
            <a:endParaRPr/>
          </a:p>
          <a:p>
            <a:pPr>
              <a:lnSpc>
                <a:spcPct val="90000"/>
              </a:lnSpc>
              <a:buFont typeface="Wingdings" charset="2"/>
              <a:buChar char=""/>
            </a:pPr>
            <a:r>
              <a:rPr lang="en-US" sz="2800">
                <a:latin typeface="Times New Roman"/>
              </a:rPr>
              <a:t>Cesarzem Francji w latach 1804 - 1815</a:t>
            </a:r>
            <a:endParaRPr/>
          </a:p>
          <a:p>
            <a:pPr>
              <a:lnSpc>
                <a:spcPct val="90000"/>
              </a:lnSpc>
              <a:buFont typeface="Wingdings" charset="2"/>
              <a:buChar char=""/>
            </a:pPr>
            <a:r>
              <a:rPr lang="en-US" sz="2800">
                <a:latin typeface="Times New Roman"/>
              </a:rPr>
              <a:t>Prezydentem Włoch w latach 1802 – 1805</a:t>
            </a:r>
            <a:endParaRPr/>
          </a:p>
          <a:p>
            <a:pPr>
              <a:lnSpc>
                <a:spcPct val="90000"/>
              </a:lnSpc>
              <a:buFont typeface="Wingdings" charset="2"/>
              <a:buChar char=""/>
            </a:pPr>
            <a:r>
              <a:rPr lang="en-US" sz="2800">
                <a:latin typeface="Times New Roman"/>
              </a:rPr>
              <a:t>Królem Włoch w latach 1805 – 1814</a:t>
            </a:r>
            <a:endParaRPr/>
          </a:p>
          <a:p>
            <a:pPr>
              <a:lnSpc>
                <a:spcPct val="90000"/>
              </a:lnSpc>
              <a:buFont typeface="Wingdings" charset="2"/>
              <a:buChar char=""/>
            </a:pPr>
            <a:r>
              <a:rPr lang="en-US" sz="2800">
                <a:latin typeface="Times New Roman"/>
              </a:rPr>
              <a:t>Suwerenem wyspy Elba  w latach 1814 - 1815</a:t>
            </a:r>
            <a:endParaRPr/>
          </a:p>
        </p:txBody>
      </p:sp>
      <p:sp>
        <p:nvSpPr>
          <p:cNvPr id="793" name="CustomShape 3"/>
          <p:cNvSpPr/>
          <p:nvPr/>
        </p:nvSpPr>
        <p:spPr>
          <a:xfrm>
            <a:off x="4191120" y="3048120"/>
            <a:ext cx="9144000" cy="1440"/>
          </a:xfrm>
          <a:prstGeom prst="rect">
            <a:avLst/>
          </a:prstGeom>
          <a:noFill/>
          <a:ln>
            <a:noFill/>
          </a:ln>
        </p:spPr>
        <p:style>
          <a:lnRef idx="0"/>
          <a:fillRef idx="0"/>
          <a:effectRef idx="0"/>
          <a:fontRef idx="minor"/>
        </p:style>
      </p:sp>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bg>
      <p:bgPr>
        <a:solidFill>
          <a:srgbClr val="e9e2b6"/>
        </a:solidFill>
      </p:bgPr>
    </p:bg>
    <p:spTree>
      <p:nvGrpSpPr>
        <p:cNvPr id="1" name=""/>
        <p:cNvGrpSpPr/>
        <p:nvPr/>
      </p:nvGrpSpPr>
      <p:grpSpPr>
        <a:xfrm>
          <a:off x="0" y="0"/>
          <a:ext cx="0" cy="0"/>
          <a:chOff x="0" y="0"/>
          <a:chExt cx="0" cy="0"/>
        </a:xfrm>
      </p:grpSpPr>
      <p:sp>
        <p:nvSpPr>
          <p:cNvPr id="794" name="CustomShape 1"/>
          <p:cNvSpPr/>
          <p:nvPr/>
        </p:nvSpPr>
        <p:spPr>
          <a:xfrm>
            <a:off x="1371600" y="533520"/>
            <a:ext cx="7543800" cy="1143000"/>
          </a:xfrm>
          <a:prstGeom prst="rect">
            <a:avLst/>
          </a:prstGeom>
          <a:noFill/>
          <a:ln>
            <a:noFill/>
          </a:ln>
        </p:spPr>
        <p:style>
          <a:lnRef idx="0"/>
          <a:fillRef idx="0"/>
          <a:effectRef idx="0"/>
          <a:fontRef idx="minor"/>
        </p:style>
        <p:txBody>
          <a:bodyPr lIns="92160" rIns="92160" tIns="46080" bIns="46080" anchor="ctr"/>
          <a:p>
            <a:pPr algn="ctr"/>
            <a:r>
              <a:rPr lang="en-US" sz="3800" u="sng">
                <a:solidFill>
                  <a:srgbClr val="996600"/>
                </a:solidFill>
                <a:latin typeface="Times New Roman"/>
              </a:rPr>
              <a:t>Imperator</a:t>
            </a:r>
            <a:endParaRPr/>
          </a:p>
        </p:txBody>
      </p:sp>
      <p:sp>
        <p:nvSpPr>
          <p:cNvPr id="795" name="CustomShape 2"/>
          <p:cNvSpPr/>
          <p:nvPr/>
        </p:nvSpPr>
        <p:spPr>
          <a:xfrm>
            <a:off x="1371600" y="1981080"/>
            <a:ext cx="7620120" cy="4114800"/>
          </a:xfrm>
          <a:prstGeom prst="rect">
            <a:avLst/>
          </a:prstGeom>
          <a:noFill/>
          <a:ln>
            <a:noFill/>
          </a:ln>
        </p:spPr>
        <p:style>
          <a:lnRef idx="0"/>
          <a:fillRef idx="0"/>
          <a:effectRef idx="0"/>
          <a:fontRef idx="minor"/>
        </p:style>
        <p:txBody>
          <a:bodyPr/>
          <a:p>
            <a:pPr>
              <a:lnSpc>
                <a:spcPct val="90000"/>
              </a:lnSpc>
            </a:pPr>
            <a:r>
              <a:rPr lang="en-US" sz="2800">
                <a:latin typeface="Times New Roman"/>
              </a:rPr>
              <a:t>Napoleon Bonaparte posiadał liczne tytuły jednak u szczytu swoich osiągnieć w latach 1809-1813, jego tytuł brzmiał następująco:</a:t>
            </a:r>
            <a:endParaRPr/>
          </a:p>
          <a:p>
            <a:pPr>
              <a:lnSpc>
                <a:spcPct val="90000"/>
              </a:lnSpc>
            </a:pPr>
            <a:endParaRPr/>
          </a:p>
          <a:p>
            <a:pPr algn="ctr">
              <a:lnSpc>
                <a:spcPct val="90000"/>
              </a:lnSpc>
            </a:pPr>
            <a:r>
              <a:rPr lang="en-US" sz="3600">
                <a:latin typeface="Times New Roman"/>
              </a:rPr>
              <a:t>Jego cesarska i królewska mość, z łaski Boga i konstytucji republiki, cesarz Francuzów, król Włoch, mediator Związku Szwajcarskiego, protektor Związku Reńskiego etc.</a:t>
            </a:r>
            <a:endParaRPr/>
          </a:p>
        </p:txBody>
      </p:sp>
      <p:sp>
        <p:nvSpPr>
          <p:cNvPr id="796" name="CustomShape 3"/>
          <p:cNvSpPr/>
          <p:nvPr/>
        </p:nvSpPr>
        <p:spPr>
          <a:xfrm>
            <a:off x="4191120" y="3048120"/>
            <a:ext cx="9144000" cy="1440"/>
          </a:xfrm>
          <a:prstGeom prst="rect">
            <a:avLst/>
          </a:prstGeom>
          <a:noFill/>
          <a:ln>
            <a:noFill/>
          </a:ln>
        </p:spPr>
        <p:style>
          <a:lnRef idx="0"/>
          <a:fillRef idx="0"/>
          <a:effectRef idx="0"/>
          <a:fontRef idx="minor"/>
        </p:style>
      </p:sp>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08" name="TextShape 1"/>
          <p:cNvSpPr txBox="1"/>
          <p:nvPr/>
        </p:nvSpPr>
        <p:spPr>
          <a:xfrm>
            <a:off x="457200" y="274320"/>
            <a:ext cx="8229600" cy="1143000"/>
          </a:xfrm>
          <a:prstGeom prst="rect">
            <a:avLst/>
          </a:prstGeom>
          <a:noFill/>
          <a:ln>
            <a:noFill/>
          </a:ln>
        </p:spPr>
        <p:txBody>
          <a:bodyPr anchor="ctr"/>
          <a:p>
            <a:pPr algn="ctr">
              <a:lnSpc>
                <a:spcPct val="100000"/>
              </a:lnSpc>
            </a:pPr>
            <a:r>
              <a:rPr b="1" lang="pl-PL" sz="4400">
                <a:solidFill>
                  <a:srgbClr val="000000"/>
                </a:solidFill>
                <a:latin typeface="Comic Sans MS"/>
              </a:rPr>
              <a:t>Edukacja Aleksandra</a:t>
            </a:r>
            <a:endParaRPr/>
          </a:p>
        </p:txBody>
      </p:sp>
      <p:sp>
        <p:nvSpPr>
          <p:cNvPr id="709" name="CustomShape 2"/>
          <p:cNvSpPr/>
          <p:nvPr/>
        </p:nvSpPr>
        <p:spPr>
          <a:xfrm>
            <a:off x="457200" y="1600200"/>
            <a:ext cx="8229600" cy="4525920"/>
          </a:xfrm>
          <a:prstGeom prst="rect">
            <a:avLst/>
          </a:prstGeom>
          <a:noFill/>
          <a:ln>
            <a:noFill/>
          </a:ln>
        </p:spPr>
        <p:style>
          <a:lnRef idx="0"/>
          <a:fillRef idx="0"/>
          <a:effectRef idx="0"/>
          <a:fontRef idx="minor"/>
        </p:style>
        <p:txBody>
          <a:bodyPr/>
          <a:p>
            <a:pPr>
              <a:lnSpc>
                <a:spcPct val="100000"/>
              </a:lnSpc>
            </a:pPr>
            <a:r>
              <a:rPr lang="pl-PL" sz="2000">
                <a:solidFill>
                  <a:srgbClr val="000000"/>
                </a:solidFill>
                <a:latin typeface="Comic Sans MS"/>
              </a:rPr>
              <a:t>W 343/342 p.n.e. Filip zatrudnił dla swego syna nowego nauczyciela - Arystotelesa (o tę posadę starało się wielu reprezentatów ówczesnej nauki greckiej m.in. Isokrates), którego ojciec był związany z dworem i rodziną panującą w Macedonii. </a:t>
            </a:r>
            <a:endParaRPr/>
          </a:p>
          <a:p>
            <a:pPr>
              <a:lnSpc>
                <a:spcPct val="100000"/>
              </a:lnSpc>
            </a:pPr>
            <a:r>
              <a:rPr lang="pl-PL" sz="2000">
                <a:solidFill>
                  <a:srgbClr val="000000"/>
                </a:solidFill>
                <a:latin typeface="Comic Sans MS"/>
              </a:rPr>
              <a:t> </a:t>
            </a:r>
            <a:r>
              <a:rPr lang="pl-PL" sz="2000">
                <a:solidFill>
                  <a:srgbClr val="000000"/>
                </a:solidFill>
                <a:latin typeface="Comic Sans MS"/>
              </a:rPr>
              <a:t>Arystoteles w tych latach nie osiągnął jeszcze sławy, jaka otaczała jego imię w przyszłości, poza tym on i Aleksander pochodzili z różnych światów: filozof wywodził się z kręgu greckiej polis i raczej nie mógł przygotować księcia do roli władcy wielkiego imperium. Artystoteles uczył Aleksandra etyki, polityki, medycyny i greckiej literatury</a:t>
            </a:r>
            <a:endParaRPr/>
          </a:p>
        </p:txBody>
      </p:sp>
      <p:pic>
        <p:nvPicPr>
          <p:cNvPr id="710" name="" descr=""/>
          <p:cNvPicPr/>
          <p:nvPr/>
        </p:nvPicPr>
        <p:blipFill>
          <a:blip r:embed="rId2"/>
          <a:stretch/>
        </p:blipFill>
        <p:spPr>
          <a:xfrm>
            <a:off x="6048360" y="5759280"/>
            <a:ext cx="3073320" cy="1098720"/>
          </a:xfrm>
          <a:prstGeom prst="rect">
            <a:avLst/>
          </a:prstGeom>
          <a:ln>
            <a:noFill/>
          </a:ln>
        </p:spPr>
      </p:pic>
    </p:spTree>
  </p:cSld>
  <p:transition>
    <p:fade thruBlk="true"/>
  </p:transition>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bg>
      <p:bgPr>
        <a:solidFill>
          <a:srgbClr val="e9e2b6"/>
        </a:solidFill>
      </p:bgPr>
    </p:bg>
    <p:spTree>
      <p:nvGrpSpPr>
        <p:cNvPr id="1" name=""/>
        <p:cNvGrpSpPr/>
        <p:nvPr/>
      </p:nvGrpSpPr>
      <p:grpSpPr>
        <a:xfrm>
          <a:off x="0" y="0"/>
          <a:ext cx="0" cy="0"/>
          <a:chOff x="0" y="0"/>
          <a:chExt cx="0" cy="0"/>
        </a:xfrm>
      </p:grpSpPr>
      <p:sp>
        <p:nvSpPr>
          <p:cNvPr id="797" name="CustomShape 1"/>
          <p:cNvSpPr/>
          <p:nvPr/>
        </p:nvSpPr>
        <p:spPr>
          <a:xfrm>
            <a:off x="1371600" y="533520"/>
            <a:ext cx="7543800" cy="1143000"/>
          </a:xfrm>
          <a:prstGeom prst="rect">
            <a:avLst/>
          </a:prstGeom>
          <a:noFill/>
          <a:ln>
            <a:noFill/>
          </a:ln>
        </p:spPr>
        <p:style>
          <a:lnRef idx="0"/>
          <a:fillRef idx="0"/>
          <a:effectRef idx="0"/>
          <a:fontRef idx="minor"/>
        </p:style>
        <p:txBody>
          <a:bodyPr lIns="92160" rIns="92160" tIns="46080" bIns="46080" anchor="ctr"/>
          <a:p>
            <a:pPr algn="ctr"/>
            <a:r>
              <a:rPr lang="en-US" sz="3800" u="sng">
                <a:solidFill>
                  <a:srgbClr val="996600"/>
                </a:solidFill>
                <a:latin typeface="Times New Roman"/>
              </a:rPr>
              <a:t>Młodość</a:t>
            </a:r>
            <a:endParaRPr/>
          </a:p>
        </p:txBody>
      </p:sp>
      <p:sp>
        <p:nvSpPr>
          <p:cNvPr id="798" name="CustomShape 2"/>
          <p:cNvSpPr/>
          <p:nvPr/>
        </p:nvSpPr>
        <p:spPr>
          <a:xfrm>
            <a:off x="4967280" y="1944720"/>
            <a:ext cx="4024440" cy="4151160"/>
          </a:xfrm>
          <a:prstGeom prst="rect">
            <a:avLst/>
          </a:prstGeom>
          <a:noFill/>
          <a:ln>
            <a:noFill/>
          </a:ln>
        </p:spPr>
        <p:style>
          <a:lnRef idx="0"/>
          <a:fillRef idx="0"/>
          <a:effectRef idx="0"/>
          <a:fontRef idx="minor"/>
        </p:style>
        <p:txBody>
          <a:bodyPr/>
          <a:p>
            <a:pPr>
              <a:lnSpc>
                <a:spcPct val="90000"/>
              </a:lnSpc>
              <a:buFont typeface="Wingdings" charset="2"/>
              <a:buChar char=""/>
            </a:pPr>
            <a:r>
              <a:rPr lang="en-US" sz="2400">
                <a:solidFill>
                  <a:srgbClr val="000000"/>
                </a:solidFill>
                <a:latin typeface="Times New Roman"/>
              </a:rPr>
              <a:t>Był Korsykaninem</a:t>
            </a:r>
            <a:endParaRPr/>
          </a:p>
          <a:p>
            <a:pPr>
              <a:lnSpc>
                <a:spcPct val="90000"/>
              </a:lnSpc>
              <a:buFont typeface="Wingdings" charset="2"/>
              <a:buChar char=""/>
            </a:pPr>
            <a:r>
              <a:rPr lang="en-US" sz="2400">
                <a:solidFill>
                  <a:srgbClr val="000000"/>
                </a:solidFill>
                <a:latin typeface="Times New Roman"/>
              </a:rPr>
              <a:t>Pochodził z niezamożnej rodziny</a:t>
            </a:r>
            <a:endParaRPr/>
          </a:p>
          <a:p>
            <a:pPr>
              <a:lnSpc>
                <a:spcPct val="90000"/>
              </a:lnSpc>
              <a:buFont typeface="Wingdings" charset="2"/>
              <a:buChar char=""/>
            </a:pPr>
            <a:r>
              <a:rPr lang="en-US" sz="2400">
                <a:solidFill>
                  <a:srgbClr val="000000"/>
                </a:solidFill>
                <a:latin typeface="Times New Roman"/>
              </a:rPr>
              <a:t>Miał liczne rodzeństwo:</a:t>
            </a:r>
            <a:endParaRPr/>
          </a:p>
          <a:p>
            <a:pPr lvl="1">
              <a:lnSpc>
                <a:spcPct val="100000"/>
              </a:lnSpc>
              <a:buSzPct val="95000"/>
              <a:buFont typeface="Times New Roman"/>
              <a:buChar char="–"/>
            </a:pPr>
            <a:r>
              <a:rPr lang="en-US" sz="2400" strike="noStrike">
                <a:solidFill>
                  <a:srgbClr val="000000"/>
                </a:solidFill>
                <a:latin typeface="Times New Roman"/>
                <a:ea typeface="Droid Sans Fallback"/>
              </a:rPr>
              <a:t>4 braci</a:t>
            </a:r>
            <a:endParaRPr/>
          </a:p>
          <a:p>
            <a:pPr lvl="1">
              <a:lnSpc>
                <a:spcPct val="100000"/>
              </a:lnSpc>
              <a:buSzPct val="95000"/>
              <a:buFont typeface="Times New Roman"/>
              <a:buChar char="–"/>
            </a:pPr>
            <a:r>
              <a:rPr lang="en-US" sz="2400" strike="noStrike">
                <a:solidFill>
                  <a:srgbClr val="000000"/>
                </a:solidFill>
                <a:latin typeface="Times New Roman"/>
                <a:ea typeface="Droid Sans Fallback"/>
              </a:rPr>
              <a:t>3 siostry</a:t>
            </a:r>
            <a:endParaRPr/>
          </a:p>
          <a:p>
            <a:pPr>
              <a:lnSpc>
                <a:spcPct val="90000"/>
              </a:lnSpc>
              <a:buFont typeface="Wingdings" charset="2"/>
              <a:buChar char=""/>
            </a:pPr>
            <a:r>
              <a:rPr lang="en-US" sz="2400">
                <a:solidFill>
                  <a:srgbClr val="000000"/>
                </a:solidFill>
                <a:latin typeface="Times New Roman"/>
              </a:rPr>
              <a:t>Od dzieciństwa uczył się jzęyka francuskiego, jednak nigdy go nie opanował I zawsze mówił z korsykańskim akcentem</a:t>
            </a:r>
            <a:endParaRPr/>
          </a:p>
        </p:txBody>
      </p:sp>
      <p:sp>
        <p:nvSpPr>
          <p:cNvPr id="799" name="CustomShape 3"/>
          <p:cNvSpPr/>
          <p:nvPr/>
        </p:nvSpPr>
        <p:spPr>
          <a:xfrm>
            <a:off x="3767040" y="2343240"/>
            <a:ext cx="9144000" cy="1440"/>
          </a:xfrm>
          <a:prstGeom prst="rect">
            <a:avLst/>
          </a:prstGeom>
          <a:noFill/>
          <a:ln>
            <a:noFill/>
          </a:ln>
        </p:spPr>
        <p:style>
          <a:lnRef idx="0"/>
          <a:fillRef idx="0"/>
          <a:effectRef idx="0"/>
          <a:fontRef idx="minor"/>
        </p:style>
      </p:sp>
      <p:pic>
        <p:nvPicPr>
          <p:cNvPr id="800" name="" descr=""/>
          <p:cNvPicPr/>
          <p:nvPr/>
        </p:nvPicPr>
        <p:blipFill>
          <a:blip r:embed="rId1"/>
          <a:stretch/>
        </p:blipFill>
        <p:spPr>
          <a:xfrm>
            <a:off x="1712880" y="1981080"/>
            <a:ext cx="3049560" cy="4114800"/>
          </a:xfrm>
          <a:prstGeom prst="rect">
            <a:avLst/>
          </a:prstGeom>
          <a:ln>
            <a:noFill/>
          </a:ln>
        </p:spPr>
      </p:pic>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p:cSld>
    <p:bg>
      <p:bgPr>
        <a:solidFill>
          <a:srgbClr val="e9e2b6"/>
        </a:solidFill>
      </p:bgPr>
    </p:bg>
    <p:spTree>
      <p:nvGrpSpPr>
        <p:cNvPr id="1" name=""/>
        <p:cNvGrpSpPr/>
        <p:nvPr/>
      </p:nvGrpSpPr>
      <p:grpSpPr>
        <a:xfrm>
          <a:off x="0" y="0"/>
          <a:ext cx="0" cy="0"/>
          <a:chOff x="0" y="0"/>
          <a:chExt cx="0" cy="0"/>
        </a:xfrm>
      </p:grpSpPr>
      <p:sp>
        <p:nvSpPr>
          <p:cNvPr id="801" name="CustomShape 1"/>
          <p:cNvSpPr/>
          <p:nvPr/>
        </p:nvSpPr>
        <p:spPr>
          <a:xfrm>
            <a:off x="1371600" y="533520"/>
            <a:ext cx="7543800" cy="1143000"/>
          </a:xfrm>
          <a:prstGeom prst="rect">
            <a:avLst/>
          </a:prstGeom>
          <a:noFill/>
          <a:ln>
            <a:noFill/>
          </a:ln>
        </p:spPr>
        <p:style>
          <a:lnRef idx="0"/>
          <a:fillRef idx="0"/>
          <a:effectRef idx="0"/>
          <a:fontRef idx="minor"/>
        </p:style>
        <p:txBody>
          <a:bodyPr lIns="92160" rIns="92160" tIns="46080" bIns="46080" anchor="ctr"/>
          <a:p>
            <a:pPr algn="ctr"/>
            <a:r>
              <a:rPr lang="en-US" sz="3800" u="sng">
                <a:solidFill>
                  <a:srgbClr val="996600"/>
                </a:solidFill>
                <a:latin typeface="Times New Roman"/>
              </a:rPr>
              <a:t>Szkoła</a:t>
            </a:r>
            <a:endParaRPr/>
          </a:p>
        </p:txBody>
      </p:sp>
      <p:sp>
        <p:nvSpPr>
          <p:cNvPr id="802" name="CustomShape 2"/>
          <p:cNvSpPr/>
          <p:nvPr/>
        </p:nvSpPr>
        <p:spPr>
          <a:xfrm>
            <a:off x="5257800" y="1981080"/>
            <a:ext cx="3733920" cy="4114800"/>
          </a:xfrm>
          <a:prstGeom prst="rect">
            <a:avLst/>
          </a:prstGeom>
          <a:noFill/>
          <a:ln>
            <a:noFill/>
          </a:ln>
        </p:spPr>
        <p:style>
          <a:lnRef idx="0"/>
          <a:fillRef idx="0"/>
          <a:effectRef idx="0"/>
          <a:fontRef idx="minor"/>
        </p:style>
        <p:txBody>
          <a:bodyPr/>
          <a:p>
            <a:pPr>
              <a:lnSpc>
                <a:spcPct val="90000"/>
              </a:lnSpc>
              <a:buFont typeface="Wingdings" charset="2"/>
              <a:buChar char=""/>
            </a:pPr>
            <a:r>
              <a:rPr lang="en-US" sz="2400">
                <a:solidFill>
                  <a:srgbClr val="000000"/>
                </a:solidFill>
                <a:latin typeface="Times New Roman"/>
              </a:rPr>
              <a:t>Dzięki protekcji gubernatora Korsyki został przyjęty do szkoły wojskowej w Brienne-le -Chateau</a:t>
            </a:r>
            <a:endParaRPr/>
          </a:p>
          <a:p>
            <a:pPr>
              <a:lnSpc>
                <a:spcPct val="90000"/>
              </a:lnSpc>
              <a:buFont typeface="Wingdings" charset="2"/>
              <a:buChar char=""/>
            </a:pPr>
            <a:r>
              <a:rPr lang="en-US" sz="2400">
                <a:solidFill>
                  <a:srgbClr val="000000"/>
                </a:solidFill>
                <a:latin typeface="Times New Roman"/>
              </a:rPr>
              <a:t>Uważano go tam za samotnika</a:t>
            </a:r>
            <a:endParaRPr/>
          </a:p>
          <a:p>
            <a:pPr>
              <a:lnSpc>
                <a:spcPct val="90000"/>
              </a:lnSpc>
              <a:buFont typeface="Wingdings" charset="2"/>
              <a:buChar char=""/>
            </a:pPr>
            <a:r>
              <a:rPr lang="en-US" sz="2400">
                <a:solidFill>
                  <a:srgbClr val="000000"/>
                </a:solidFill>
                <a:latin typeface="Times New Roman"/>
              </a:rPr>
              <a:t>Od towarzystwa preferował naukę</a:t>
            </a:r>
            <a:endParaRPr/>
          </a:p>
        </p:txBody>
      </p:sp>
      <p:sp>
        <p:nvSpPr>
          <p:cNvPr id="803" name="CustomShape 3"/>
          <p:cNvSpPr/>
          <p:nvPr/>
        </p:nvSpPr>
        <p:spPr>
          <a:xfrm>
            <a:off x="3767040" y="2343240"/>
            <a:ext cx="9144000" cy="1440"/>
          </a:xfrm>
          <a:prstGeom prst="rect">
            <a:avLst/>
          </a:prstGeom>
          <a:noFill/>
          <a:ln>
            <a:noFill/>
          </a:ln>
        </p:spPr>
        <p:style>
          <a:lnRef idx="0"/>
          <a:fillRef idx="0"/>
          <a:effectRef idx="0"/>
          <a:fontRef idx="minor"/>
        </p:style>
      </p:sp>
      <p:pic>
        <p:nvPicPr>
          <p:cNvPr id="804" name="" descr=""/>
          <p:cNvPicPr/>
          <p:nvPr/>
        </p:nvPicPr>
        <p:blipFill>
          <a:blip r:embed="rId1"/>
          <a:stretch/>
        </p:blipFill>
        <p:spPr>
          <a:xfrm>
            <a:off x="1712880" y="1981080"/>
            <a:ext cx="3049560" cy="4114800"/>
          </a:xfrm>
          <a:prstGeom prst="rect">
            <a:avLst/>
          </a:prstGeom>
          <a:ln>
            <a:noFill/>
          </a:ln>
        </p:spPr>
      </p:pic>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p:cSld>
    <p:bg>
      <p:bgPr>
        <a:solidFill>
          <a:srgbClr val="e9e2b6"/>
        </a:solidFill>
      </p:bgPr>
    </p:bg>
    <p:spTree>
      <p:nvGrpSpPr>
        <p:cNvPr id="1" name=""/>
        <p:cNvGrpSpPr/>
        <p:nvPr/>
      </p:nvGrpSpPr>
      <p:grpSpPr>
        <a:xfrm>
          <a:off x="0" y="0"/>
          <a:ext cx="0" cy="0"/>
          <a:chOff x="0" y="0"/>
          <a:chExt cx="0" cy="0"/>
        </a:xfrm>
      </p:grpSpPr>
      <p:sp>
        <p:nvSpPr>
          <p:cNvPr id="805" name="CustomShape 1"/>
          <p:cNvSpPr/>
          <p:nvPr/>
        </p:nvSpPr>
        <p:spPr>
          <a:xfrm>
            <a:off x="1371600" y="533520"/>
            <a:ext cx="7543800" cy="1143000"/>
          </a:xfrm>
          <a:prstGeom prst="rect">
            <a:avLst/>
          </a:prstGeom>
          <a:noFill/>
          <a:ln>
            <a:noFill/>
          </a:ln>
        </p:spPr>
        <p:style>
          <a:lnRef idx="0"/>
          <a:fillRef idx="0"/>
          <a:effectRef idx="0"/>
          <a:fontRef idx="minor"/>
        </p:style>
        <p:txBody>
          <a:bodyPr lIns="92160" rIns="92160" tIns="46080" bIns="46080" anchor="ctr"/>
          <a:p>
            <a:pPr algn="ctr"/>
            <a:r>
              <a:rPr lang="en-US" sz="3800" u="sng">
                <a:solidFill>
                  <a:srgbClr val="996600"/>
                </a:solidFill>
                <a:latin typeface="Times New Roman"/>
              </a:rPr>
              <a:t>Szkoła</a:t>
            </a:r>
            <a:endParaRPr/>
          </a:p>
        </p:txBody>
      </p:sp>
      <p:sp>
        <p:nvSpPr>
          <p:cNvPr id="806" name="CustomShape 2"/>
          <p:cNvSpPr/>
          <p:nvPr/>
        </p:nvSpPr>
        <p:spPr>
          <a:xfrm>
            <a:off x="1233360" y="1933560"/>
            <a:ext cx="3733920" cy="4114800"/>
          </a:xfrm>
          <a:prstGeom prst="rect">
            <a:avLst/>
          </a:prstGeom>
          <a:noFill/>
          <a:ln>
            <a:noFill/>
          </a:ln>
        </p:spPr>
        <p:style>
          <a:lnRef idx="0"/>
          <a:fillRef idx="0"/>
          <a:effectRef idx="0"/>
          <a:fontRef idx="minor"/>
        </p:style>
        <p:txBody>
          <a:bodyPr/>
          <a:p>
            <a:pPr>
              <a:lnSpc>
                <a:spcPct val="90000"/>
              </a:lnSpc>
              <a:buFont typeface="Wingdings" charset="2"/>
              <a:buChar char=""/>
            </a:pPr>
            <a:r>
              <a:rPr lang="en-US" sz="2400">
                <a:solidFill>
                  <a:srgbClr val="000000"/>
                </a:solidFill>
                <a:latin typeface="Times New Roman"/>
              </a:rPr>
              <a:t>Od 1784 roku kontynuował naukę w l'Ecole Militaire w Paryżu</a:t>
            </a:r>
            <a:endParaRPr/>
          </a:p>
          <a:p>
            <a:pPr>
              <a:lnSpc>
                <a:spcPct val="90000"/>
              </a:lnSpc>
              <a:buFont typeface="Wingdings" charset="2"/>
              <a:buChar char=""/>
            </a:pPr>
            <a:r>
              <a:rPr lang="en-US" sz="2400">
                <a:solidFill>
                  <a:srgbClr val="000000"/>
                </a:solidFill>
                <a:latin typeface="Times New Roman"/>
              </a:rPr>
              <a:t>Zakończył ją w 1786 ze stopniem podporucznika</a:t>
            </a:r>
            <a:endParaRPr/>
          </a:p>
          <a:p>
            <a:pPr>
              <a:lnSpc>
                <a:spcPct val="90000"/>
              </a:lnSpc>
              <a:buFont typeface="Wingdings" charset="2"/>
              <a:buChar char=""/>
            </a:pPr>
            <a:r>
              <a:rPr lang="en-US" sz="2400">
                <a:solidFill>
                  <a:srgbClr val="000000"/>
                </a:solidFill>
                <a:latin typeface="Times New Roman"/>
              </a:rPr>
              <a:t>Miał wówczas zaledwie 16 lat</a:t>
            </a:r>
            <a:endParaRPr/>
          </a:p>
          <a:p>
            <a:pPr>
              <a:lnSpc>
                <a:spcPct val="90000"/>
              </a:lnSpc>
              <a:buFont typeface="Wingdings" charset="2"/>
              <a:buChar char=""/>
            </a:pPr>
            <a:r>
              <a:rPr lang="en-US" sz="2400">
                <a:solidFill>
                  <a:srgbClr val="000000"/>
                </a:solidFill>
                <a:latin typeface="Times New Roman"/>
              </a:rPr>
              <a:t>Został przydzielony do służby w artylerii</a:t>
            </a:r>
            <a:endParaRPr/>
          </a:p>
          <a:p>
            <a:pPr>
              <a:lnSpc>
                <a:spcPct val="90000"/>
              </a:lnSpc>
            </a:pPr>
            <a:endParaRPr/>
          </a:p>
        </p:txBody>
      </p:sp>
      <p:sp>
        <p:nvSpPr>
          <p:cNvPr id="807" name="CustomShape 3"/>
          <p:cNvSpPr/>
          <p:nvPr/>
        </p:nvSpPr>
        <p:spPr>
          <a:xfrm>
            <a:off x="3767040" y="2343240"/>
            <a:ext cx="9144000" cy="1440"/>
          </a:xfrm>
          <a:prstGeom prst="rect">
            <a:avLst/>
          </a:prstGeom>
          <a:noFill/>
          <a:ln>
            <a:noFill/>
          </a:ln>
        </p:spPr>
        <p:style>
          <a:lnRef idx="0"/>
          <a:fillRef idx="0"/>
          <a:effectRef idx="0"/>
          <a:fontRef idx="minor"/>
        </p:style>
      </p:sp>
      <p:pic>
        <p:nvPicPr>
          <p:cNvPr id="808" name="" descr=""/>
          <p:cNvPicPr/>
          <p:nvPr/>
        </p:nvPicPr>
        <p:blipFill>
          <a:blip r:embed="rId1"/>
          <a:stretch/>
        </p:blipFill>
        <p:spPr>
          <a:xfrm>
            <a:off x="5591160" y="1800360"/>
            <a:ext cx="3049560" cy="4114800"/>
          </a:xfrm>
          <a:prstGeom prst="rect">
            <a:avLst/>
          </a:prstGeom>
          <a:ln>
            <a:noFill/>
          </a:ln>
        </p:spPr>
      </p:pic>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p:cSld>
    <p:bg>
      <p:bgPr>
        <a:solidFill>
          <a:srgbClr val="e9e2b6"/>
        </a:solidFill>
      </p:bgPr>
    </p:bg>
    <p:spTree>
      <p:nvGrpSpPr>
        <p:cNvPr id="1" name=""/>
        <p:cNvGrpSpPr/>
        <p:nvPr/>
      </p:nvGrpSpPr>
      <p:grpSpPr>
        <a:xfrm>
          <a:off x="0" y="0"/>
          <a:ext cx="0" cy="0"/>
          <a:chOff x="0" y="0"/>
          <a:chExt cx="0" cy="0"/>
        </a:xfrm>
      </p:grpSpPr>
      <p:sp>
        <p:nvSpPr>
          <p:cNvPr id="809" name="CustomShape 1"/>
          <p:cNvSpPr/>
          <p:nvPr/>
        </p:nvSpPr>
        <p:spPr>
          <a:xfrm>
            <a:off x="1371600" y="533520"/>
            <a:ext cx="7543800" cy="1143000"/>
          </a:xfrm>
          <a:prstGeom prst="rect">
            <a:avLst/>
          </a:prstGeom>
          <a:noFill/>
          <a:ln>
            <a:noFill/>
          </a:ln>
        </p:spPr>
        <p:style>
          <a:lnRef idx="0"/>
          <a:fillRef idx="0"/>
          <a:effectRef idx="0"/>
          <a:fontRef idx="minor"/>
        </p:style>
        <p:txBody>
          <a:bodyPr lIns="92160" rIns="92160" tIns="46080" bIns="46080" anchor="ctr"/>
          <a:p>
            <a:pPr algn="ctr"/>
            <a:r>
              <a:rPr lang="en-US" sz="3800" u="sng">
                <a:solidFill>
                  <a:srgbClr val="996600"/>
                </a:solidFill>
                <a:latin typeface="Times New Roman"/>
              </a:rPr>
              <a:t>Powrót na Korsykę</a:t>
            </a:r>
            <a:endParaRPr/>
          </a:p>
        </p:txBody>
      </p:sp>
      <p:sp>
        <p:nvSpPr>
          <p:cNvPr id="810" name="CustomShape 2"/>
          <p:cNvSpPr/>
          <p:nvPr/>
        </p:nvSpPr>
        <p:spPr>
          <a:xfrm>
            <a:off x="1233360" y="1933560"/>
            <a:ext cx="3733920" cy="4114800"/>
          </a:xfrm>
          <a:prstGeom prst="rect">
            <a:avLst/>
          </a:prstGeom>
          <a:noFill/>
          <a:ln>
            <a:noFill/>
          </a:ln>
        </p:spPr>
        <p:style>
          <a:lnRef idx="0"/>
          <a:fillRef idx="0"/>
          <a:effectRef idx="0"/>
          <a:fontRef idx="minor"/>
        </p:style>
        <p:txBody>
          <a:bodyPr/>
          <a:p>
            <a:pPr>
              <a:lnSpc>
                <a:spcPct val="90000"/>
              </a:lnSpc>
              <a:buFont typeface="Wingdings" charset="2"/>
              <a:buChar char=""/>
            </a:pPr>
            <a:r>
              <a:rPr lang="en-US" sz="2400">
                <a:solidFill>
                  <a:srgbClr val="000000"/>
                </a:solidFill>
                <a:latin typeface="Times New Roman"/>
              </a:rPr>
              <a:t>W 1785 roku zmarł ojciec Napoleona</a:t>
            </a:r>
            <a:endParaRPr/>
          </a:p>
          <a:p>
            <a:pPr>
              <a:lnSpc>
                <a:spcPct val="90000"/>
              </a:lnSpc>
              <a:buFont typeface="Wingdings" charset="2"/>
              <a:buChar char=""/>
            </a:pPr>
            <a:r>
              <a:rPr lang="en-US" sz="2400">
                <a:solidFill>
                  <a:srgbClr val="000000"/>
                </a:solidFill>
                <a:latin typeface="Times New Roman"/>
              </a:rPr>
              <a:t>Bonaparte zaopiekował się wówczas najmłodszym bratem Ludwikiem, który zamieszkał z nim w koszarach</a:t>
            </a:r>
            <a:endParaRPr/>
          </a:p>
          <a:p>
            <a:pPr>
              <a:lnSpc>
                <a:spcPct val="90000"/>
              </a:lnSpc>
            </a:pPr>
            <a:endParaRPr/>
          </a:p>
        </p:txBody>
      </p:sp>
      <p:sp>
        <p:nvSpPr>
          <p:cNvPr id="811" name="CustomShape 3"/>
          <p:cNvSpPr/>
          <p:nvPr/>
        </p:nvSpPr>
        <p:spPr>
          <a:xfrm>
            <a:off x="3767040" y="2343240"/>
            <a:ext cx="9144000" cy="1440"/>
          </a:xfrm>
          <a:prstGeom prst="rect">
            <a:avLst/>
          </a:prstGeom>
          <a:noFill/>
          <a:ln>
            <a:noFill/>
          </a:ln>
        </p:spPr>
        <p:style>
          <a:lnRef idx="0"/>
          <a:fillRef idx="0"/>
          <a:effectRef idx="0"/>
          <a:fontRef idx="minor"/>
        </p:style>
      </p:sp>
      <p:pic>
        <p:nvPicPr>
          <p:cNvPr id="812" name="" descr=""/>
          <p:cNvPicPr/>
          <p:nvPr/>
        </p:nvPicPr>
        <p:blipFill>
          <a:blip r:embed="rId1"/>
          <a:stretch/>
        </p:blipFill>
        <p:spPr>
          <a:xfrm>
            <a:off x="5591160" y="1800360"/>
            <a:ext cx="3049560" cy="4114800"/>
          </a:xfrm>
          <a:prstGeom prst="rect">
            <a:avLst/>
          </a:prstGeom>
          <a:ln>
            <a:noFill/>
          </a:ln>
        </p:spPr>
      </p:pic>
    </p:spTree>
  </p:cSld>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p:cSld>
    <p:bg>
      <p:bgPr>
        <a:solidFill>
          <a:srgbClr val="e9e2b6"/>
        </a:solidFill>
      </p:bgPr>
    </p:bg>
    <p:spTree>
      <p:nvGrpSpPr>
        <p:cNvPr id="1" name=""/>
        <p:cNvGrpSpPr/>
        <p:nvPr/>
      </p:nvGrpSpPr>
      <p:grpSpPr>
        <a:xfrm>
          <a:off x="0" y="0"/>
          <a:ext cx="0" cy="0"/>
          <a:chOff x="0" y="0"/>
          <a:chExt cx="0" cy="0"/>
        </a:xfrm>
      </p:grpSpPr>
      <p:sp>
        <p:nvSpPr>
          <p:cNvPr id="813" name="CustomShape 1"/>
          <p:cNvSpPr/>
          <p:nvPr/>
        </p:nvSpPr>
        <p:spPr>
          <a:xfrm>
            <a:off x="1600200" y="533520"/>
            <a:ext cx="7543800" cy="1143000"/>
          </a:xfrm>
          <a:prstGeom prst="rect">
            <a:avLst/>
          </a:prstGeom>
          <a:noFill/>
          <a:ln>
            <a:noFill/>
          </a:ln>
        </p:spPr>
        <p:style>
          <a:lnRef idx="0"/>
          <a:fillRef idx="0"/>
          <a:effectRef idx="0"/>
          <a:fontRef idx="minor"/>
        </p:style>
        <p:txBody>
          <a:bodyPr lIns="92160" rIns="92160" tIns="46080" bIns="46080" anchor="ctr"/>
          <a:p>
            <a:pPr algn="ctr"/>
            <a:r>
              <a:rPr lang="en-US" sz="3800" u="sng">
                <a:solidFill>
                  <a:srgbClr val="996600"/>
                </a:solidFill>
                <a:latin typeface="Times New Roman"/>
              </a:rPr>
              <a:t>Rewolucja francuska</a:t>
            </a:r>
            <a:endParaRPr/>
          </a:p>
        </p:txBody>
      </p:sp>
      <p:sp>
        <p:nvSpPr>
          <p:cNvPr id="814" name="CustomShape 2"/>
          <p:cNvSpPr/>
          <p:nvPr/>
        </p:nvSpPr>
        <p:spPr>
          <a:xfrm>
            <a:off x="4751280" y="5904000"/>
            <a:ext cx="1224000" cy="576000"/>
          </a:xfrm>
          <a:prstGeom prst="rect">
            <a:avLst/>
          </a:prstGeom>
          <a:noFill/>
          <a:ln>
            <a:noFill/>
          </a:ln>
        </p:spPr>
        <p:style>
          <a:lnRef idx="0"/>
          <a:fillRef idx="0"/>
          <a:effectRef idx="0"/>
          <a:fontRef idx="minor"/>
        </p:style>
        <p:txBody>
          <a:bodyPr/>
          <a:p>
            <a:pPr algn="ctr">
              <a:lnSpc>
                <a:spcPct val="90000"/>
              </a:lnSpc>
            </a:pPr>
            <a:r>
              <a:rPr lang="en-US" sz="2400">
                <a:solidFill>
                  <a:srgbClr val="000000"/>
                </a:solidFill>
                <a:latin typeface="Times New Roman"/>
              </a:rPr>
              <a:t>Bastylia</a:t>
            </a:r>
            <a:endParaRPr/>
          </a:p>
        </p:txBody>
      </p:sp>
      <p:sp>
        <p:nvSpPr>
          <p:cNvPr id="815" name="CustomShape 3"/>
          <p:cNvSpPr/>
          <p:nvPr/>
        </p:nvSpPr>
        <p:spPr>
          <a:xfrm>
            <a:off x="3767040" y="2343240"/>
            <a:ext cx="9144000" cy="1440"/>
          </a:xfrm>
          <a:prstGeom prst="rect">
            <a:avLst/>
          </a:prstGeom>
          <a:noFill/>
          <a:ln>
            <a:noFill/>
          </a:ln>
        </p:spPr>
        <p:style>
          <a:lnRef idx="0"/>
          <a:fillRef idx="0"/>
          <a:effectRef idx="0"/>
          <a:fontRef idx="minor"/>
        </p:style>
      </p:sp>
      <p:pic>
        <p:nvPicPr>
          <p:cNvPr id="816" name="" descr=""/>
          <p:cNvPicPr/>
          <p:nvPr/>
        </p:nvPicPr>
        <p:blipFill>
          <a:blip r:embed="rId1"/>
          <a:stretch/>
        </p:blipFill>
        <p:spPr>
          <a:xfrm>
            <a:off x="2519280" y="1440000"/>
            <a:ext cx="5688000" cy="4194000"/>
          </a:xfrm>
          <a:prstGeom prst="rect">
            <a:avLst/>
          </a:prstGeom>
          <a:ln>
            <a:noFill/>
          </a:ln>
        </p:spPr>
      </p:pic>
    </p:spTree>
  </p:cSld>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p:cSld>
    <p:bg>
      <p:bgPr>
        <a:solidFill>
          <a:srgbClr val="e9e2b6"/>
        </a:solidFill>
      </p:bgPr>
    </p:bg>
    <p:spTree>
      <p:nvGrpSpPr>
        <p:cNvPr id="1" name=""/>
        <p:cNvGrpSpPr/>
        <p:nvPr/>
      </p:nvGrpSpPr>
      <p:grpSpPr>
        <a:xfrm>
          <a:off x="0" y="0"/>
          <a:ext cx="0" cy="0"/>
          <a:chOff x="0" y="0"/>
          <a:chExt cx="0" cy="0"/>
        </a:xfrm>
      </p:grpSpPr>
      <p:sp>
        <p:nvSpPr>
          <p:cNvPr id="817" name="CustomShape 1"/>
          <p:cNvSpPr/>
          <p:nvPr/>
        </p:nvSpPr>
        <p:spPr>
          <a:xfrm>
            <a:off x="1371600" y="533520"/>
            <a:ext cx="7543800" cy="1143000"/>
          </a:xfrm>
          <a:prstGeom prst="rect">
            <a:avLst/>
          </a:prstGeom>
          <a:noFill/>
          <a:ln>
            <a:noFill/>
          </a:ln>
        </p:spPr>
        <p:style>
          <a:lnRef idx="0"/>
          <a:fillRef idx="0"/>
          <a:effectRef idx="0"/>
          <a:fontRef idx="minor"/>
        </p:style>
        <p:txBody>
          <a:bodyPr lIns="92160" rIns="92160" tIns="46080" bIns="46080" anchor="ctr"/>
          <a:p>
            <a:pPr algn="ctr"/>
            <a:r>
              <a:rPr lang="en-US" sz="3800" u="sng">
                <a:solidFill>
                  <a:srgbClr val="996600"/>
                </a:solidFill>
                <a:latin typeface="Times New Roman"/>
              </a:rPr>
              <a:t>Początek kariery</a:t>
            </a:r>
            <a:endParaRPr/>
          </a:p>
        </p:txBody>
      </p:sp>
      <p:sp>
        <p:nvSpPr>
          <p:cNvPr id="818" name="CustomShape 2"/>
          <p:cNvSpPr/>
          <p:nvPr/>
        </p:nvSpPr>
        <p:spPr>
          <a:xfrm>
            <a:off x="5257800" y="1981080"/>
            <a:ext cx="3733920" cy="4114800"/>
          </a:xfrm>
          <a:prstGeom prst="rect">
            <a:avLst/>
          </a:prstGeom>
          <a:noFill/>
          <a:ln>
            <a:noFill/>
          </a:ln>
        </p:spPr>
        <p:style>
          <a:lnRef idx="0"/>
          <a:fillRef idx="0"/>
          <a:effectRef idx="0"/>
          <a:fontRef idx="minor"/>
        </p:style>
        <p:txBody>
          <a:bodyPr/>
          <a:p>
            <a:pPr>
              <a:lnSpc>
                <a:spcPct val="90000"/>
              </a:lnSpc>
              <a:buFont typeface="Wingdings" charset="2"/>
              <a:buChar char=""/>
            </a:pPr>
            <a:r>
              <a:rPr lang="en-US" sz="2400">
                <a:solidFill>
                  <a:srgbClr val="000000"/>
                </a:solidFill>
                <a:latin typeface="Times New Roman"/>
              </a:rPr>
              <a:t>Po wybuchu Rewolucji Napoleon przyłącza się do niej</a:t>
            </a:r>
            <a:endParaRPr/>
          </a:p>
          <a:p>
            <a:pPr>
              <a:lnSpc>
                <a:spcPct val="90000"/>
              </a:lnSpc>
              <a:buFont typeface="Wingdings" charset="2"/>
              <a:buChar char=""/>
            </a:pPr>
            <a:r>
              <a:rPr lang="en-US" sz="2400">
                <a:solidFill>
                  <a:srgbClr val="000000"/>
                </a:solidFill>
                <a:latin typeface="Times New Roman"/>
              </a:rPr>
              <a:t>Dzięki doskonałemu przeprowadzeniu bitwy o Tulon przy użyciu artylerii szybko został mianowany na dowódce wojsk wewnętrznych oraz na stopień generała.</a:t>
            </a:r>
            <a:endParaRPr/>
          </a:p>
          <a:p>
            <a:pPr>
              <a:lnSpc>
                <a:spcPct val="90000"/>
              </a:lnSpc>
              <a:buFont typeface="Wingdings" charset="2"/>
              <a:buChar char=""/>
            </a:pPr>
            <a:r>
              <a:rPr lang="en-US" sz="2400">
                <a:solidFill>
                  <a:srgbClr val="000000"/>
                </a:solidFill>
                <a:latin typeface="Times New Roman"/>
              </a:rPr>
              <a:t>To otworzyło mu drogę do kariery i władzy</a:t>
            </a:r>
            <a:endParaRPr/>
          </a:p>
        </p:txBody>
      </p:sp>
      <p:sp>
        <p:nvSpPr>
          <p:cNvPr id="819" name="CustomShape 3"/>
          <p:cNvSpPr/>
          <p:nvPr/>
        </p:nvSpPr>
        <p:spPr>
          <a:xfrm>
            <a:off x="3767040" y="2343240"/>
            <a:ext cx="9144000" cy="1440"/>
          </a:xfrm>
          <a:prstGeom prst="rect">
            <a:avLst/>
          </a:prstGeom>
          <a:noFill/>
          <a:ln>
            <a:noFill/>
          </a:ln>
        </p:spPr>
        <p:style>
          <a:lnRef idx="0"/>
          <a:fillRef idx="0"/>
          <a:effectRef idx="0"/>
          <a:fontRef idx="minor"/>
        </p:style>
      </p:sp>
      <p:pic>
        <p:nvPicPr>
          <p:cNvPr id="820" name="" descr=""/>
          <p:cNvPicPr/>
          <p:nvPr/>
        </p:nvPicPr>
        <p:blipFill>
          <a:blip r:embed="rId1"/>
          <a:stretch/>
        </p:blipFill>
        <p:spPr>
          <a:xfrm>
            <a:off x="1712880" y="1981080"/>
            <a:ext cx="3049560" cy="4114800"/>
          </a:xfrm>
          <a:prstGeom prst="rect">
            <a:avLst/>
          </a:prstGeom>
          <a:ln>
            <a:noFill/>
          </a:ln>
        </p:spPr>
      </p:pic>
    </p:spTree>
  </p:cSld>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p:cSld>
    <p:bg>
      <p:bgPr>
        <a:solidFill>
          <a:srgbClr val="e9e2b6"/>
        </a:solidFill>
      </p:bgPr>
    </p:bg>
    <p:spTree>
      <p:nvGrpSpPr>
        <p:cNvPr id="1" name=""/>
        <p:cNvGrpSpPr/>
        <p:nvPr/>
      </p:nvGrpSpPr>
      <p:grpSpPr>
        <a:xfrm>
          <a:off x="0" y="0"/>
          <a:ext cx="0" cy="0"/>
          <a:chOff x="0" y="0"/>
          <a:chExt cx="0" cy="0"/>
        </a:xfrm>
      </p:grpSpPr>
      <p:sp>
        <p:nvSpPr>
          <p:cNvPr id="821" name="CustomShape 1"/>
          <p:cNvSpPr/>
          <p:nvPr/>
        </p:nvSpPr>
        <p:spPr>
          <a:xfrm>
            <a:off x="1371600" y="533520"/>
            <a:ext cx="7543800" cy="1143000"/>
          </a:xfrm>
          <a:prstGeom prst="rect">
            <a:avLst/>
          </a:prstGeom>
          <a:noFill/>
          <a:ln>
            <a:noFill/>
          </a:ln>
        </p:spPr>
        <p:style>
          <a:lnRef idx="0"/>
          <a:fillRef idx="0"/>
          <a:effectRef idx="0"/>
          <a:fontRef idx="minor"/>
        </p:style>
        <p:txBody>
          <a:bodyPr lIns="92160" rIns="92160" tIns="46080" bIns="46080" anchor="ctr"/>
          <a:p>
            <a:pPr algn="ctr"/>
            <a:r>
              <a:rPr lang="en-US" sz="3800">
                <a:solidFill>
                  <a:srgbClr val="996600"/>
                </a:solidFill>
                <a:latin typeface="Times New Roman"/>
              </a:rPr>
              <a:t>“</a:t>
            </a:r>
            <a:r>
              <a:rPr lang="en-US" sz="3800">
                <a:solidFill>
                  <a:srgbClr val="996600"/>
                </a:solidFill>
                <a:latin typeface="Times New Roman"/>
              </a:rPr>
              <a:t>Napoleon w swoim gabinecie”</a:t>
            </a:r>
            <a:r>
              <a:rPr lang="en-US" sz="3800">
                <a:solidFill>
                  <a:srgbClr val="996600"/>
                </a:solidFill>
                <a:latin typeface="Times New Roman"/>
              </a:rPr>
              <a:t>
</a:t>
            </a:r>
            <a:r>
              <a:rPr lang="en-US" sz="3800">
                <a:solidFill>
                  <a:srgbClr val="996600"/>
                </a:solidFill>
                <a:latin typeface="Times New Roman"/>
              </a:rPr>
              <a:t>Jacque Louis David</a:t>
            </a:r>
            <a:endParaRPr/>
          </a:p>
        </p:txBody>
      </p:sp>
      <p:sp>
        <p:nvSpPr>
          <p:cNvPr id="822" name="CustomShape 2"/>
          <p:cNvSpPr/>
          <p:nvPr/>
        </p:nvSpPr>
        <p:spPr>
          <a:xfrm>
            <a:off x="1371600" y="1981080"/>
            <a:ext cx="3733920" cy="4114800"/>
          </a:xfrm>
          <a:prstGeom prst="rect">
            <a:avLst/>
          </a:prstGeom>
          <a:noFill/>
          <a:ln>
            <a:noFill/>
          </a:ln>
        </p:spPr>
        <p:style>
          <a:lnRef idx="0"/>
          <a:fillRef idx="0"/>
          <a:effectRef idx="0"/>
          <a:fontRef idx="minor"/>
        </p:style>
        <p:txBody>
          <a:bodyPr/>
          <a:p>
            <a:pPr>
              <a:buFont typeface="Wingdings" charset="2"/>
              <a:buChar char=""/>
            </a:pPr>
            <a:r>
              <a:rPr lang="en-US" sz="2400">
                <a:solidFill>
                  <a:srgbClr val="000000"/>
                </a:solidFill>
                <a:latin typeface="Times New Roman"/>
              </a:rPr>
              <a:t>Charakterystyka Napoleona Bonaparte</a:t>
            </a:r>
            <a:endParaRPr/>
          </a:p>
          <a:p>
            <a:pPr lvl="1">
              <a:lnSpc>
                <a:spcPct val="100000"/>
              </a:lnSpc>
              <a:buSzPct val="95000"/>
              <a:buFont typeface="Times New Roman"/>
              <a:buChar char="–"/>
            </a:pPr>
            <a:r>
              <a:rPr lang="en-US" sz="2000" strike="noStrike">
                <a:solidFill>
                  <a:srgbClr val="000000"/>
                </a:solidFill>
                <a:latin typeface="Times New Roman"/>
                <a:ea typeface="Droid Sans Fallback"/>
              </a:rPr>
              <a:t>Zdeterminowany</a:t>
            </a:r>
            <a:endParaRPr/>
          </a:p>
          <a:p>
            <a:pPr lvl="1">
              <a:lnSpc>
                <a:spcPct val="100000"/>
              </a:lnSpc>
              <a:buSzPct val="95000"/>
              <a:buFont typeface="Times New Roman"/>
              <a:buChar char="–"/>
            </a:pPr>
            <a:r>
              <a:rPr lang="en-US" sz="2000" strike="noStrike">
                <a:solidFill>
                  <a:srgbClr val="000000"/>
                </a:solidFill>
                <a:latin typeface="Times New Roman"/>
                <a:ea typeface="Droid Sans Fallback"/>
              </a:rPr>
              <a:t>Żądny władzy</a:t>
            </a:r>
            <a:endParaRPr/>
          </a:p>
          <a:p>
            <a:pPr lvl="1">
              <a:lnSpc>
                <a:spcPct val="100000"/>
              </a:lnSpc>
              <a:buSzPct val="95000"/>
              <a:buFont typeface="Times New Roman"/>
              <a:buChar char="–"/>
            </a:pPr>
            <a:r>
              <a:rPr lang="en-US" sz="2000" strike="noStrike">
                <a:solidFill>
                  <a:srgbClr val="000000"/>
                </a:solidFill>
                <a:latin typeface="Times New Roman"/>
                <a:ea typeface="Droid Sans Fallback"/>
              </a:rPr>
              <a:t>“</a:t>
            </a:r>
            <a:r>
              <a:rPr lang="en-US" sz="2000" strike="noStrike">
                <a:solidFill>
                  <a:srgbClr val="000000"/>
                </a:solidFill>
                <a:latin typeface="Times New Roman"/>
                <a:ea typeface="Droid Sans Fallback"/>
              </a:rPr>
              <a:t>Geniusz wojskowości”</a:t>
            </a:r>
            <a:endParaRPr/>
          </a:p>
          <a:p>
            <a:pPr lvl="1">
              <a:lnSpc>
                <a:spcPct val="100000"/>
              </a:lnSpc>
              <a:buSzPct val="95000"/>
              <a:buFont typeface="Times New Roman"/>
              <a:buChar char="–"/>
            </a:pPr>
            <a:r>
              <a:rPr lang="en-US" sz="2000" strike="noStrike">
                <a:solidFill>
                  <a:srgbClr val="000000"/>
                </a:solidFill>
                <a:latin typeface="Times New Roman"/>
                <a:ea typeface="Droid Sans Fallback"/>
              </a:rPr>
              <a:t>Oddany swojej pracy</a:t>
            </a:r>
            <a:endParaRPr/>
          </a:p>
          <a:p>
            <a:pPr lvl="1">
              <a:lnSpc>
                <a:spcPct val="100000"/>
              </a:lnSpc>
              <a:buSzPct val="95000"/>
              <a:buFont typeface="Times New Roman"/>
              <a:buChar char="–"/>
            </a:pPr>
            <a:r>
              <a:rPr lang="en-US" sz="2000" strike="noStrike">
                <a:solidFill>
                  <a:srgbClr val="000000"/>
                </a:solidFill>
                <a:latin typeface="Times New Roman"/>
                <a:ea typeface="Droid Sans Fallback"/>
              </a:rPr>
              <a:t>Metodyczny</a:t>
            </a:r>
            <a:endParaRPr/>
          </a:p>
          <a:p>
            <a:pPr lvl="1">
              <a:lnSpc>
                <a:spcPct val="100000"/>
              </a:lnSpc>
              <a:buSzPct val="95000"/>
              <a:buFont typeface="Times New Roman"/>
              <a:buChar char="–"/>
            </a:pPr>
            <a:r>
              <a:rPr lang="en-US" sz="2000" strike="noStrike">
                <a:solidFill>
                  <a:srgbClr val="000000"/>
                </a:solidFill>
                <a:latin typeface="Times New Roman"/>
                <a:ea typeface="Droid Sans Fallback"/>
              </a:rPr>
              <a:t>Zorganizowany</a:t>
            </a:r>
            <a:endParaRPr/>
          </a:p>
          <a:p>
            <a:pPr lvl="1">
              <a:lnSpc>
                <a:spcPct val="100000"/>
              </a:lnSpc>
              <a:buSzPct val="95000"/>
              <a:buFont typeface="Times New Roman"/>
              <a:buChar char="–"/>
            </a:pPr>
            <a:r>
              <a:rPr lang="en-US" sz="2000" strike="noStrike">
                <a:solidFill>
                  <a:srgbClr val="000000"/>
                </a:solidFill>
                <a:latin typeface="Times New Roman"/>
                <a:ea typeface="Droid Sans Fallback"/>
              </a:rPr>
              <a:t>Wymagający</a:t>
            </a:r>
            <a:endParaRPr/>
          </a:p>
          <a:p>
            <a:pPr lvl="1">
              <a:lnSpc>
                <a:spcPct val="100000"/>
              </a:lnSpc>
              <a:buSzPct val="95000"/>
              <a:buFont typeface="Times New Roman"/>
              <a:buChar char="–"/>
            </a:pPr>
            <a:r>
              <a:rPr lang="en-US" sz="2000" strike="noStrike">
                <a:solidFill>
                  <a:srgbClr val="000000"/>
                </a:solidFill>
                <a:latin typeface="Times New Roman"/>
                <a:ea typeface="Droid Sans Fallback"/>
              </a:rPr>
              <a:t>Bardzo szanowany przez żołnierzy</a:t>
            </a:r>
            <a:endParaRPr/>
          </a:p>
        </p:txBody>
      </p:sp>
      <p:sp>
        <p:nvSpPr>
          <p:cNvPr id="823" name="CustomShape 3"/>
          <p:cNvSpPr/>
          <p:nvPr/>
        </p:nvSpPr>
        <p:spPr>
          <a:xfrm>
            <a:off x="4186080" y="2776680"/>
            <a:ext cx="9144000" cy="1440"/>
          </a:xfrm>
          <a:prstGeom prst="rect">
            <a:avLst/>
          </a:prstGeom>
          <a:noFill/>
          <a:ln>
            <a:noFill/>
          </a:ln>
        </p:spPr>
        <p:style>
          <a:lnRef idx="0"/>
          <a:fillRef idx="0"/>
          <a:effectRef idx="0"/>
          <a:fontRef idx="minor"/>
        </p:style>
      </p:sp>
      <p:sp>
        <p:nvSpPr>
          <p:cNvPr id="824" name="CustomShape 4"/>
          <p:cNvSpPr/>
          <p:nvPr/>
        </p:nvSpPr>
        <p:spPr>
          <a:xfrm>
            <a:off x="3967200" y="2800440"/>
            <a:ext cx="9144000" cy="1440"/>
          </a:xfrm>
          <a:prstGeom prst="rect">
            <a:avLst/>
          </a:prstGeom>
          <a:noFill/>
          <a:ln>
            <a:noFill/>
          </a:ln>
        </p:spPr>
        <p:style>
          <a:lnRef idx="0"/>
          <a:fillRef idx="0"/>
          <a:effectRef idx="0"/>
          <a:fontRef idx="minor"/>
        </p:style>
      </p:sp>
      <p:pic>
        <p:nvPicPr>
          <p:cNvPr id="825" name="" descr=""/>
          <p:cNvPicPr/>
          <p:nvPr/>
        </p:nvPicPr>
        <p:blipFill>
          <a:blip r:embed="rId1"/>
          <a:stretch/>
        </p:blipFill>
        <p:spPr>
          <a:xfrm>
            <a:off x="5904000" y="2016000"/>
            <a:ext cx="2663640" cy="4386240"/>
          </a:xfrm>
          <a:prstGeom prst="rect">
            <a:avLst/>
          </a:prstGeom>
          <a:ln>
            <a:noFill/>
          </a:ln>
        </p:spPr>
      </p:pic>
    </p:spTree>
  </p:cSld>
  <p:timing>
    <p:tnLst>
      <p:par>
        <p:cTn id="91" dur="indefinite" restart="never" nodeType="tmRoot">
          <p:childTnLst>
            <p:seq>
              <p:cTn id="92"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p:cSld>
    <p:bg>
      <p:bgPr>
        <a:solidFill>
          <a:srgbClr val="e9e2b6"/>
        </a:solidFill>
      </p:bgPr>
    </p:bg>
    <p:spTree>
      <p:nvGrpSpPr>
        <p:cNvPr id="1" name=""/>
        <p:cNvGrpSpPr/>
        <p:nvPr/>
      </p:nvGrpSpPr>
      <p:grpSpPr>
        <a:xfrm>
          <a:off x="0" y="0"/>
          <a:ext cx="0" cy="0"/>
          <a:chOff x="0" y="0"/>
          <a:chExt cx="0" cy="0"/>
        </a:xfrm>
      </p:grpSpPr>
      <p:sp>
        <p:nvSpPr>
          <p:cNvPr id="826" name="CustomShape 1"/>
          <p:cNvSpPr/>
          <p:nvPr/>
        </p:nvSpPr>
        <p:spPr>
          <a:xfrm>
            <a:off x="1371600" y="533520"/>
            <a:ext cx="7543800" cy="1143000"/>
          </a:xfrm>
          <a:prstGeom prst="rect">
            <a:avLst/>
          </a:prstGeom>
          <a:noFill/>
          <a:ln>
            <a:noFill/>
          </a:ln>
        </p:spPr>
        <p:style>
          <a:lnRef idx="0"/>
          <a:fillRef idx="0"/>
          <a:effectRef idx="0"/>
          <a:fontRef idx="minor"/>
        </p:style>
        <p:txBody>
          <a:bodyPr lIns="92160" rIns="92160" tIns="46080" bIns="46080" anchor="ctr"/>
          <a:p>
            <a:pPr algn="ctr"/>
            <a:r>
              <a:rPr lang="en-US" sz="3800" u="sng">
                <a:solidFill>
                  <a:srgbClr val="996600"/>
                </a:solidFill>
                <a:latin typeface="Times New Roman"/>
              </a:rPr>
              <a:t>Józefina i Napoleon</a:t>
            </a:r>
            <a:endParaRPr/>
          </a:p>
        </p:txBody>
      </p:sp>
      <p:sp>
        <p:nvSpPr>
          <p:cNvPr id="827" name="CustomShape 2"/>
          <p:cNvSpPr/>
          <p:nvPr/>
        </p:nvSpPr>
        <p:spPr>
          <a:xfrm>
            <a:off x="1371600" y="1981080"/>
            <a:ext cx="7269120" cy="4114800"/>
          </a:xfrm>
          <a:prstGeom prst="rect">
            <a:avLst/>
          </a:prstGeom>
          <a:noFill/>
          <a:ln>
            <a:noFill/>
          </a:ln>
        </p:spPr>
        <p:style>
          <a:lnRef idx="0"/>
          <a:fillRef idx="0"/>
          <a:effectRef idx="0"/>
          <a:fontRef idx="minor"/>
        </p:style>
        <p:txBody>
          <a:bodyPr/>
          <a:p>
            <a:pPr>
              <a:buFont typeface="Wingdings" charset="2"/>
              <a:buChar char=""/>
            </a:pPr>
            <a:r>
              <a:rPr lang="en-US" sz="2800">
                <a:solidFill>
                  <a:srgbClr val="000000"/>
                </a:solidFill>
                <a:latin typeface="Times New Roman"/>
              </a:rPr>
              <a:t>Napoleon w wieku 27 lat poślubił owdowiałą 33-letnią arystokratkę Józefinę de Beauharnais</a:t>
            </a:r>
            <a:endParaRPr/>
          </a:p>
          <a:p>
            <a:pPr>
              <a:buFont typeface="Wingdings" charset="2"/>
              <a:buChar char=""/>
            </a:pPr>
            <a:r>
              <a:rPr lang="en-US" sz="2800">
                <a:solidFill>
                  <a:srgbClr val="000000"/>
                </a:solidFill>
                <a:latin typeface="Times New Roman"/>
              </a:rPr>
              <a:t>Zmienił wówczas pisownię swojego nazwiska na francuską z Buonaparte na Bonaparte</a:t>
            </a:r>
            <a:endParaRPr/>
          </a:p>
          <a:p>
            <a:pPr>
              <a:buFont typeface="Wingdings" charset="2"/>
              <a:buChar char=""/>
            </a:pPr>
            <a:r>
              <a:rPr lang="en-US" sz="2800">
                <a:solidFill>
                  <a:srgbClr val="000000"/>
                </a:solidFill>
                <a:latin typeface="Times New Roman"/>
              </a:rPr>
              <a:t>Napoleon był już wówczas generałem</a:t>
            </a:r>
            <a:endParaRPr/>
          </a:p>
          <a:p>
            <a:pPr>
              <a:buFont typeface="Wingdings" charset="2"/>
              <a:buChar char=""/>
            </a:pPr>
            <a:r>
              <a:rPr lang="en-US" sz="2800">
                <a:solidFill>
                  <a:srgbClr val="000000"/>
                </a:solidFill>
                <a:latin typeface="Times New Roman"/>
              </a:rPr>
              <a:t>Zawarł z nią ślub cywilny bez szczególnych ceremonii w 1796 a dopiero w 1804 roku ślub kościelny (co było wymagane dla koronacji Napoleona na cesarza)</a:t>
            </a:r>
            <a:endParaRPr/>
          </a:p>
        </p:txBody>
      </p:sp>
      <p:sp>
        <p:nvSpPr>
          <p:cNvPr id="828" name="CustomShape 3"/>
          <p:cNvSpPr/>
          <p:nvPr/>
        </p:nvSpPr>
        <p:spPr>
          <a:xfrm>
            <a:off x="4129200" y="3043080"/>
            <a:ext cx="9144000" cy="1800"/>
          </a:xfrm>
          <a:prstGeom prst="rect">
            <a:avLst/>
          </a:prstGeom>
          <a:noFill/>
          <a:ln>
            <a:noFill/>
          </a:ln>
        </p:spPr>
        <p:style>
          <a:lnRef idx="0"/>
          <a:fillRef idx="0"/>
          <a:effectRef idx="0"/>
          <a:fontRef idx="minor"/>
        </p:style>
      </p:sp>
      <p:sp>
        <p:nvSpPr>
          <p:cNvPr id="829" name="CustomShape 4"/>
          <p:cNvSpPr/>
          <p:nvPr/>
        </p:nvSpPr>
        <p:spPr>
          <a:xfrm>
            <a:off x="3571920" y="2681280"/>
            <a:ext cx="9144000" cy="1440"/>
          </a:xfrm>
          <a:prstGeom prst="rect">
            <a:avLst/>
          </a:prstGeom>
          <a:noFill/>
          <a:ln>
            <a:noFill/>
          </a:ln>
        </p:spPr>
        <p:style>
          <a:lnRef idx="0"/>
          <a:fillRef idx="0"/>
          <a:effectRef idx="0"/>
          <a:fontRef idx="minor"/>
        </p:style>
      </p:sp>
    </p:spTree>
  </p:cSld>
  <p:timing>
    <p:tnLst>
      <p:par>
        <p:cTn id="93" dur="indefinite" restart="never" nodeType="tmRoot">
          <p:childTnLst>
            <p:seq>
              <p:cTn id="94"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p:cSld>
    <p:bg>
      <p:bgPr>
        <a:solidFill>
          <a:srgbClr val="e9e2b6"/>
        </a:solidFill>
      </p:bgPr>
    </p:bg>
    <p:spTree>
      <p:nvGrpSpPr>
        <p:cNvPr id="1" name=""/>
        <p:cNvGrpSpPr/>
        <p:nvPr/>
      </p:nvGrpSpPr>
      <p:grpSpPr>
        <a:xfrm>
          <a:off x="0" y="0"/>
          <a:ext cx="0" cy="0"/>
          <a:chOff x="0" y="0"/>
          <a:chExt cx="0" cy="0"/>
        </a:xfrm>
      </p:grpSpPr>
      <p:sp>
        <p:nvSpPr>
          <p:cNvPr id="830" name="CustomShape 1"/>
          <p:cNvSpPr/>
          <p:nvPr/>
        </p:nvSpPr>
        <p:spPr>
          <a:xfrm>
            <a:off x="1371600" y="533520"/>
            <a:ext cx="7543800" cy="1143000"/>
          </a:xfrm>
          <a:prstGeom prst="rect">
            <a:avLst/>
          </a:prstGeom>
          <a:noFill/>
          <a:ln>
            <a:noFill/>
          </a:ln>
        </p:spPr>
        <p:style>
          <a:lnRef idx="0"/>
          <a:fillRef idx="0"/>
          <a:effectRef idx="0"/>
          <a:fontRef idx="minor"/>
        </p:style>
        <p:txBody>
          <a:bodyPr lIns="92160" rIns="92160" tIns="46080" bIns="46080" anchor="ctr"/>
          <a:p>
            <a:pPr algn="ctr"/>
            <a:r>
              <a:rPr lang="en-US" sz="3800" u="sng">
                <a:solidFill>
                  <a:srgbClr val="996600"/>
                </a:solidFill>
                <a:latin typeface="Times New Roman"/>
              </a:rPr>
              <a:t>Strategia walki Napoleona</a:t>
            </a:r>
            <a:endParaRPr/>
          </a:p>
        </p:txBody>
      </p:sp>
      <p:sp>
        <p:nvSpPr>
          <p:cNvPr id="831" name="CustomShape 2"/>
          <p:cNvSpPr/>
          <p:nvPr/>
        </p:nvSpPr>
        <p:spPr>
          <a:xfrm>
            <a:off x="5257800" y="1981080"/>
            <a:ext cx="3733920" cy="4114800"/>
          </a:xfrm>
          <a:prstGeom prst="rect">
            <a:avLst/>
          </a:prstGeom>
          <a:noFill/>
          <a:ln>
            <a:noFill/>
          </a:ln>
        </p:spPr>
        <p:style>
          <a:lnRef idx="0"/>
          <a:fillRef idx="0"/>
          <a:effectRef idx="0"/>
          <a:fontRef idx="minor"/>
        </p:style>
        <p:txBody>
          <a:bodyPr/>
          <a:p>
            <a:pPr>
              <a:buFont typeface="Wingdings" charset="2"/>
              <a:buChar char=""/>
            </a:pPr>
            <a:r>
              <a:rPr lang="en-US" sz="2800" u="sng">
                <a:solidFill>
                  <a:srgbClr val="000000"/>
                </a:solidFill>
                <a:latin typeface="Times New Roman"/>
              </a:rPr>
              <a:t>Napoleon Bonaparte</a:t>
            </a:r>
            <a:endParaRPr/>
          </a:p>
          <a:p>
            <a:pPr lvl="1">
              <a:lnSpc>
                <a:spcPct val="100000"/>
              </a:lnSpc>
              <a:buSzPct val="95000"/>
              <a:buFont typeface="Times New Roman"/>
              <a:buChar char="–"/>
            </a:pPr>
            <a:r>
              <a:rPr lang="en-US" sz="2400" strike="noStrike">
                <a:solidFill>
                  <a:srgbClr val="000000"/>
                </a:solidFill>
                <a:latin typeface="Times New Roman"/>
                <a:ea typeface="Droid Sans Fallback"/>
              </a:rPr>
              <a:t>Wykorzystywał cechy pola walki</a:t>
            </a:r>
            <a:endParaRPr/>
          </a:p>
          <a:p>
            <a:pPr lvl="1">
              <a:lnSpc>
                <a:spcPct val="100000"/>
              </a:lnSpc>
              <a:buSzPct val="95000"/>
              <a:buFont typeface="Times New Roman"/>
              <a:buChar char="–"/>
            </a:pPr>
            <a:r>
              <a:rPr lang="en-US" sz="2400" strike="noStrike">
                <a:solidFill>
                  <a:srgbClr val="000000"/>
                </a:solidFill>
                <a:latin typeface="Times New Roman"/>
                <a:ea typeface="Droid Sans Fallback"/>
              </a:rPr>
              <a:t>Używał taktyki tak aby była najbardziej efektywna</a:t>
            </a:r>
            <a:endParaRPr/>
          </a:p>
          <a:p>
            <a:pPr lvl="1">
              <a:lnSpc>
                <a:spcPct val="100000"/>
              </a:lnSpc>
              <a:buSzPct val="95000"/>
              <a:buFont typeface="Times New Roman"/>
              <a:buChar char="–"/>
            </a:pPr>
            <a:r>
              <a:rPr lang="en-US" sz="2400" strike="noStrike">
                <a:solidFill>
                  <a:srgbClr val="000000"/>
                </a:solidFill>
                <a:latin typeface="Times New Roman"/>
                <a:ea typeface="Droid Sans Fallback"/>
              </a:rPr>
              <a:t>Często atakował pierwszy</a:t>
            </a:r>
            <a:endParaRPr/>
          </a:p>
          <a:p>
            <a:pPr lvl="1">
              <a:lnSpc>
                <a:spcPct val="100000"/>
              </a:lnSpc>
              <a:buSzPct val="95000"/>
              <a:buFont typeface="Times New Roman"/>
              <a:buChar char="–"/>
            </a:pPr>
            <a:r>
              <a:rPr lang="en-US" sz="2400" strike="noStrike">
                <a:solidFill>
                  <a:srgbClr val="000000"/>
                </a:solidFill>
                <a:latin typeface="Times New Roman"/>
                <a:ea typeface="Droid Sans Fallback"/>
              </a:rPr>
              <a:t>Dbał o dobre zaopatrzenie wojska co podnosiło morale</a:t>
            </a:r>
            <a:endParaRPr/>
          </a:p>
        </p:txBody>
      </p:sp>
      <p:sp>
        <p:nvSpPr>
          <p:cNvPr id="832" name="CustomShape 3"/>
          <p:cNvSpPr/>
          <p:nvPr/>
        </p:nvSpPr>
        <p:spPr>
          <a:xfrm>
            <a:off x="4253040" y="3110040"/>
            <a:ext cx="9144000" cy="1440"/>
          </a:xfrm>
          <a:prstGeom prst="rect">
            <a:avLst/>
          </a:prstGeom>
          <a:noFill/>
          <a:ln>
            <a:noFill/>
          </a:ln>
        </p:spPr>
        <p:style>
          <a:lnRef idx="0"/>
          <a:fillRef idx="0"/>
          <a:effectRef idx="0"/>
          <a:fontRef idx="minor"/>
        </p:style>
      </p:sp>
      <p:sp>
        <p:nvSpPr>
          <p:cNvPr id="833" name="CustomShape 4"/>
          <p:cNvSpPr/>
          <p:nvPr/>
        </p:nvSpPr>
        <p:spPr>
          <a:xfrm>
            <a:off x="3233880" y="2890800"/>
            <a:ext cx="9144000" cy="1800"/>
          </a:xfrm>
          <a:prstGeom prst="rect">
            <a:avLst/>
          </a:prstGeom>
          <a:noFill/>
          <a:ln>
            <a:noFill/>
          </a:ln>
        </p:spPr>
        <p:style>
          <a:lnRef idx="0"/>
          <a:fillRef idx="0"/>
          <a:effectRef idx="0"/>
          <a:fontRef idx="minor"/>
        </p:style>
      </p:sp>
      <p:sp>
        <p:nvSpPr>
          <p:cNvPr id="834" name="CustomShape 5"/>
          <p:cNvSpPr/>
          <p:nvPr/>
        </p:nvSpPr>
        <p:spPr>
          <a:xfrm>
            <a:off x="4129200" y="3043080"/>
            <a:ext cx="9144000" cy="1800"/>
          </a:xfrm>
          <a:prstGeom prst="rect">
            <a:avLst/>
          </a:prstGeom>
          <a:noFill/>
          <a:ln>
            <a:noFill/>
          </a:ln>
        </p:spPr>
        <p:style>
          <a:lnRef idx="0"/>
          <a:fillRef idx="0"/>
          <a:effectRef idx="0"/>
          <a:fontRef idx="minor"/>
        </p:style>
      </p:sp>
      <p:pic>
        <p:nvPicPr>
          <p:cNvPr id="835" name="" descr=""/>
          <p:cNvPicPr/>
          <p:nvPr/>
        </p:nvPicPr>
        <p:blipFill>
          <a:blip r:embed="rId1"/>
          <a:stretch/>
        </p:blipFill>
        <p:spPr>
          <a:xfrm>
            <a:off x="1368360" y="2579760"/>
            <a:ext cx="4176720" cy="3251160"/>
          </a:xfrm>
          <a:prstGeom prst="rect">
            <a:avLst/>
          </a:prstGeom>
          <a:ln>
            <a:noFill/>
          </a:ln>
        </p:spPr>
      </p:pic>
    </p:spTree>
  </p:cSld>
  <p:timing>
    <p:tnLst>
      <p:par>
        <p:cTn id="95" dur="indefinite" restart="never" nodeType="tmRoot">
          <p:childTnLst>
            <p:seq>
              <p:cTn id="96"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p:cSld>
    <p:bg>
      <p:bgPr>
        <a:solidFill>
          <a:srgbClr val="e9e2b6"/>
        </a:solidFill>
      </p:bgPr>
    </p:bg>
    <p:spTree>
      <p:nvGrpSpPr>
        <p:cNvPr id="1" name=""/>
        <p:cNvGrpSpPr/>
        <p:nvPr/>
      </p:nvGrpSpPr>
      <p:grpSpPr>
        <a:xfrm>
          <a:off x="0" y="0"/>
          <a:ext cx="0" cy="0"/>
          <a:chOff x="0" y="0"/>
          <a:chExt cx="0" cy="0"/>
        </a:xfrm>
      </p:grpSpPr>
      <p:sp>
        <p:nvSpPr>
          <p:cNvPr id="836" name="CustomShape 1"/>
          <p:cNvSpPr/>
          <p:nvPr/>
        </p:nvSpPr>
        <p:spPr>
          <a:xfrm>
            <a:off x="1371600" y="533520"/>
            <a:ext cx="7543800" cy="1143000"/>
          </a:xfrm>
          <a:prstGeom prst="rect">
            <a:avLst/>
          </a:prstGeom>
          <a:noFill/>
          <a:ln>
            <a:noFill/>
          </a:ln>
        </p:spPr>
        <p:style>
          <a:lnRef idx="0"/>
          <a:fillRef idx="0"/>
          <a:effectRef idx="0"/>
          <a:fontRef idx="minor"/>
        </p:style>
        <p:txBody>
          <a:bodyPr lIns="92160" rIns="92160" tIns="46080" bIns="46080" anchor="ctr"/>
          <a:p>
            <a:pPr algn="ctr"/>
            <a:r>
              <a:rPr lang="en-US" sz="3800" u="sng">
                <a:solidFill>
                  <a:srgbClr val="996600"/>
                </a:solidFill>
                <a:latin typeface="Times New Roman"/>
              </a:rPr>
              <a:t>Taktyka walki Napoleona</a:t>
            </a:r>
            <a:endParaRPr/>
          </a:p>
        </p:txBody>
      </p:sp>
      <p:sp>
        <p:nvSpPr>
          <p:cNvPr id="837" name="CustomShape 2"/>
          <p:cNvSpPr/>
          <p:nvPr/>
        </p:nvSpPr>
        <p:spPr>
          <a:xfrm>
            <a:off x="1371600" y="2017800"/>
            <a:ext cx="7620120" cy="4114800"/>
          </a:xfrm>
          <a:prstGeom prst="rect">
            <a:avLst/>
          </a:prstGeom>
          <a:noFill/>
          <a:ln>
            <a:noFill/>
          </a:ln>
        </p:spPr>
        <p:style>
          <a:lnRef idx="0"/>
          <a:fillRef idx="0"/>
          <a:effectRef idx="0"/>
          <a:fontRef idx="minor"/>
        </p:style>
        <p:txBody>
          <a:bodyPr/>
          <a:p>
            <a:pPr>
              <a:buFont typeface="Wingdings" charset="2"/>
              <a:buChar char=""/>
            </a:pPr>
            <a:r>
              <a:rPr lang="en-US" sz="3200" u="sng">
                <a:latin typeface="Times New Roman"/>
              </a:rPr>
              <a:t>Podziel i podbij</a:t>
            </a:r>
            <a:r>
              <a:rPr lang="en-US" sz="3200">
                <a:latin typeface="Times New Roman"/>
              </a:rPr>
              <a:t> – podziel wroga na dwie części i atakuj z dwóch stron</a:t>
            </a:r>
            <a:endParaRPr/>
          </a:p>
          <a:p>
            <a:pPr>
              <a:buFont typeface="Wingdings" charset="2"/>
              <a:buChar char=""/>
            </a:pPr>
            <a:r>
              <a:rPr lang="en-US" sz="3200" u="sng">
                <a:latin typeface="Times New Roman"/>
              </a:rPr>
              <a:t>Rozpoznanie</a:t>
            </a:r>
            <a:r>
              <a:rPr lang="en-US" sz="3200">
                <a:latin typeface="Times New Roman"/>
              </a:rPr>
              <a:t> – Szukanie słabych punktów wroga</a:t>
            </a:r>
            <a:endParaRPr/>
          </a:p>
          <a:p>
            <a:pPr>
              <a:buFont typeface="Wingdings" charset="2"/>
              <a:buChar char=""/>
            </a:pPr>
            <a:r>
              <a:rPr lang="en-US" sz="3200">
                <a:latin typeface="Times New Roman"/>
              </a:rPr>
              <a:t>Koncentracja artylerii na słabych punktach</a:t>
            </a:r>
            <a:endParaRPr/>
          </a:p>
          <a:p>
            <a:pPr>
              <a:buFont typeface="Wingdings" charset="2"/>
              <a:buChar char=""/>
            </a:pPr>
            <a:r>
              <a:rPr lang="en-US" sz="3200">
                <a:latin typeface="Times New Roman"/>
              </a:rPr>
              <a:t>Napoleon zwiększył rolę artylerii</a:t>
            </a:r>
            <a:endParaRPr/>
          </a:p>
        </p:txBody>
      </p:sp>
      <p:sp>
        <p:nvSpPr>
          <p:cNvPr id="838" name="CustomShape 3"/>
          <p:cNvSpPr/>
          <p:nvPr/>
        </p:nvSpPr>
        <p:spPr>
          <a:xfrm>
            <a:off x="4253040" y="3110040"/>
            <a:ext cx="9144000" cy="1440"/>
          </a:xfrm>
          <a:prstGeom prst="rect">
            <a:avLst/>
          </a:prstGeom>
          <a:noFill/>
          <a:ln>
            <a:noFill/>
          </a:ln>
        </p:spPr>
        <p:style>
          <a:lnRef idx="0"/>
          <a:fillRef idx="0"/>
          <a:effectRef idx="0"/>
          <a:fontRef idx="minor"/>
        </p:style>
      </p:sp>
    </p:spTree>
  </p:cSld>
  <p:timing>
    <p:tnLst>
      <p:par>
        <p:cTn id="97" dur="indefinite" restart="never" nodeType="tmRoot">
          <p:childTnLst>
            <p:seq>
              <p:cTn id="9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11" name="TextShape 1"/>
          <p:cNvSpPr txBox="1"/>
          <p:nvPr/>
        </p:nvSpPr>
        <p:spPr>
          <a:xfrm>
            <a:off x="457200" y="274320"/>
            <a:ext cx="8229600" cy="1143000"/>
          </a:xfrm>
          <a:prstGeom prst="rect">
            <a:avLst/>
          </a:prstGeom>
          <a:noFill/>
          <a:ln>
            <a:noFill/>
          </a:ln>
        </p:spPr>
        <p:txBody>
          <a:bodyPr anchor="ctr"/>
          <a:p>
            <a:pPr algn="ctr">
              <a:lnSpc>
                <a:spcPct val="100000"/>
              </a:lnSpc>
            </a:pPr>
            <a:r>
              <a:rPr b="1" lang="pl-PL" sz="4400">
                <a:solidFill>
                  <a:srgbClr val="000000"/>
                </a:solidFill>
                <a:latin typeface="Comic Sans MS"/>
              </a:rPr>
              <a:t>Pierwsze zadania w państwie</a:t>
            </a:r>
            <a:endParaRPr/>
          </a:p>
        </p:txBody>
      </p:sp>
      <p:sp>
        <p:nvSpPr>
          <p:cNvPr id="712" name="CustomShape 2"/>
          <p:cNvSpPr/>
          <p:nvPr/>
        </p:nvSpPr>
        <p:spPr>
          <a:xfrm>
            <a:off x="457200" y="1600200"/>
            <a:ext cx="8229600" cy="4525920"/>
          </a:xfrm>
          <a:prstGeom prst="rect">
            <a:avLst/>
          </a:prstGeom>
          <a:noFill/>
          <a:ln>
            <a:noFill/>
          </a:ln>
        </p:spPr>
        <p:style>
          <a:lnRef idx="0"/>
          <a:fillRef idx="0"/>
          <a:effectRef idx="0"/>
          <a:fontRef idx="minor"/>
        </p:style>
        <p:txBody>
          <a:bodyPr/>
          <a:p>
            <a:pPr>
              <a:lnSpc>
                <a:spcPct val="100000"/>
              </a:lnSpc>
            </a:pPr>
            <a:r>
              <a:rPr lang="pl-PL" sz="2000">
                <a:solidFill>
                  <a:srgbClr val="000000"/>
                </a:solidFill>
                <a:latin typeface="Comic Sans MS"/>
              </a:rPr>
              <a:t> </a:t>
            </a:r>
            <a:r>
              <a:rPr lang="pl-PL" sz="2000">
                <a:solidFill>
                  <a:srgbClr val="000000"/>
                </a:solidFill>
                <a:latin typeface="Comic Sans MS"/>
              </a:rPr>
              <a:t>Aleksander, który w 342 p.n.e. skończył 16 lat, otrzymał wtedy pierwsze zadania wagi państwowej: ojciec na czas swojej nieobecności powierzył mu regencję w Macedonii. Działania młodego regenta nadzorował i wspierał radą Antypater. W tym czasie Aleksander odniósł swoje pierwsze zwycięstwo militarne - pokonał zbuntowane przeciw Macedonii trackie plemię Majdów. Zwyciężonych wypędził z ich stolicy, zasiedlił ją nowymi osadnikami i nazwał miasto Aleksandropolis.</a:t>
            </a:r>
            <a:endParaRPr/>
          </a:p>
          <a:p>
            <a:pPr>
              <a:lnSpc>
                <a:spcPct val="100000"/>
              </a:lnSpc>
            </a:pPr>
            <a:r>
              <a:rPr lang="pl-PL" sz="2000">
                <a:solidFill>
                  <a:srgbClr val="000000"/>
                </a:solidFill>
                <a:latin typeface="Comic Sans MS"/>
              </a:rPr>
              <a:t>Później następca tronu towarzyszł ojcu w wyprawie na północ przeciw Scytom. W drodze powrotnej zwycięskie wojska wdały się w konflikt z plemieniem Tryballów - w bitwie utracono scytyjskie łupy, a Filip został ranny w udo.</a:t>
            </a:r>
            <a:endParaRPr/>
          </a:p>
        </p:txBody>
      </p:sp>
    </p:spTree>
  </p:cSld>
  <p:transition>
    <p:fade thruBlk="true"/>
  </p:transition>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p:cSld>
    <p:bg>
      <p:bgPr>
        <a:solidFill>
          <a:srgbClr val="e9e2b6"/>
        </a:solidFill>
      </p:bgPr>
    </p:bg>
    <p:spTree>
      <p:nvGrpSpPr>
        <p:cNvPr id="1" name=""/>
        <p:cNvGrpSpPr/>
        <p:nvPr/>
      </p:nvGrpSpPr>
      <p:grpSpPr>
        <a:xfrm>
          <a:off x="0" y="0"/>
          <a:ext cx="0" cy="0"/>
          <a:chOff x="0" y="0"/>
          <a:chExt cx="0" cy="0"/>
        </a:xfrm>
      </p:grpSpPr>
      <p:sp>
        <p:nvSpPr>
          <p:cNvPr id="839" name="CustomShape 1"/>
          <p:cNvSpPr/>
          <p:nvPr/>
        </p:nvSpPr>
        <p:spPr>
          <a:xfrm>
            <a:off x="1371600" y="533520"/>
            <a:ext cx="7543800" cy="1143000"/>
          </a:xfrm>
          <a:prstGeom prst="rect">
            <a:avLst/>
          </a:prstGeom>
          <a:noFill/>
          <a:ln>
            <a:noFill/>
          </a:ln>
        </p:spPr>
        <p:style>
          <a:lnRef idx="0"/>
          <a:fillRef idx="0"/>
          <a:effectRef idx="0"/>
          <a:fontRef idx="minor"/>
        </p:style>
        <p:txBody>
          <a:bodyPr lIns="92160" rIns="92160" tIns="46080" bIns="46080" anchor="ctr"/>
          <a:p>
            <a:pPr algn="ctr"/>
            <a:r>
              <a:rPr lang="en-US" sz="3800" u="sng">
                <a:solidFill>
                  <a:srgbClr val="996600"/>
                </a:solidFill>
                <a:latin typeface="Times New Roman"/>
              </a:rPr>
              <a:t>Napoleon – Budowa Imperium</a:t>
            </a:r>
            <a:endParaRPr/>
          </a:p>
        </p:txBody>
      </p:sp>
      <p:sp>
        <p:nvSpPr>
          <p:cNvPr id="840" name="CustomShape 2"/>
          <p:cNvSpPr/>
          <p:nvPr/>
        </p:nvSpPr>
        <p:spPr>
          <a:xfrm>
            <a:off x="1371600" y="1981080"/>
            <a:ext cx="3733920" cy="4114800"/>
          </a:xfrm>
          <a:prstGeom prst="rect">
            <a:avLst/>
          </a:prstGeom>
          <a:noFill/>
          <a:ln>
            <a:noFill/>
          </a:ln>
        </p:spPr>
        <p:style>
          <a:lnRef idx="0"/>
          <a:fillRef idx="0"/>
          <a:effectRef idx="0"/>
          <a:fontRef idx="minor"/>
        </p:style>
        <p:txBody>
          <a:bodyPr/>
          <a:p>
            <a:pPr>
              <a:buFont typeface="Wingdings" charset="2"/>
              <a:buChar char=""/>
            </a:pPr>
            <a:r>
              <a:rPr lang="en-US" sz="2400">
                <a:solidFill>
                  <a:srgbClr val="000000"/>
                </a:solidFill>
                <a:latin typeface="Times New Roman"/>
              </a:rPr>
              <a:t>Podbite ziemie były włączane do Francji</a:t>
            </a:r>
            <a:endParaRPr/>
          </a:p>
          <a:p>
            <a:pPr>
              <a:buFont typeface="Wingdings" charset="2"/>
              <a:buChar char=""/>
            </a:pPr>
            <a:r>
              <a:rPr lang="en-US" sz="2400">
                <a:solidFill>
                  <a:srgbClr val="000000"/>
                </a:solidFill>
                <a:latin typeface="Times New Roman"/>
              </a:rPr>
              <a:t>Holandia, Belgia, część Włoch i Niemiec</a:t>
            </a:r>
            <a:endParaRPr/>
          </a:p>
          <a:p>
            <a:pPr>
              <a:buFont typeface="Wingdings" charset="2"/>
              <a:buChar char=""/>
            </a:pPr>
            <a:r>
              <a:rPr lang="en-US" sz="2400">
                <a:solidFill>
                  <a:srgbClr val="000000"/>
                </a:solidFill>
                <a:latin typeface="Times New Roman"/>
              </a:rPr>
              <a:t>Napoleon podbił większość Europy</a:t>
            </a:r>
            <a:endParaRPr/>
          </a:p>
          <a:p>
            <a:pPr>
              <a:buFont typeface="Wingdings" charset="2"/>
              <a:buChar char=""/>
            </a:pPr>
            <a:r>
              <a:rPr lang="en-US" sz="3600">
                <a:solidFill>
                  <a:srgbClr val="000000"/>
                </a:solidFill>
                <a:latin typeface="Times New Roman"/>
              </a:rPr>
              <a:t>Czy to wystarczyło Napoleonowi?</a:t>
            </a:r>
            <a:endParaRPr/>
          </a:p>
        </p:txBody>
      </p:sp>
      <p:sp>
        <p:nvSpPr>
          <p:cNvPr id="841" name="CustomShape 3"/>
          <p:cNvSpPr/>
          <p:nvPr/>
        </p:nvSpPr>
        <p:spPr>
          <a:xfrm>
            <a:off x="3814920" y="2781360"/>
            <a:ext cx="9144000" cy="1440"/>
          </a:xfrm>
          <a:prstGeom prst="rect">
            <a:avLst/>
          </a:prstGeom>
          <a:noFill/>
          <a:ln>
            <a:noFill/>
          </a:ln>
        </p:spPr>
        <p:style>
          <a:lnRef idx="0"/>
          <a:fillRef idx="0"/>
          <a:effectRef idx="0"/>
          <a:fontRef idx="minor"/>
        </p:style>
      </p:sp>
      <p:pic>
        <p:nvPicPr>
          <p:cNvPr id="842" name="" descr=""/>
          <p:cNvPicPr/>
          <p:nvPr/>
        </p:nvPicPr>
        <p:blipFill>
          <a:blip r:embed="rId1"/>
          <a:stretch/>
        </p:blipFill>
        <p:spPr>
          <a:xfrm>
            <a:off x="5029200" y="2347920"/>
            <a:ext cx="3962520" cy="3195720"/>
          </a:xfrm>
          <a:prstGeom prst="rect">
            <a:avLst/>
          </a:prstGeom>
          <a:ln>
            <a:noFill/>
          </a:ln>
        </p:spPr>
      </p:pic>
    </p:spTree>
  </p:cSld>
  <p:timing>
    <p:tnLst>
      <p:par>
        <p:cTn id="99" dur="indefinite" restart="never" nodeType="tmRoot">
          <p:childTnLst>
            <p:seq>
              <p:cTn id="100"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p:cSld>
    <p:bg>
      <p:bgPr>
        <a:solidFill>
          <a:srgbClr val="e9e2b6"/>
        </a:solidFill>
      </p:bgPr>
    </p:bg>
    <p:spTree>
      <p:nvGrpSpPr>
        <p:cNvPr id="1" name=""/>
        <p:cNvGrpSpPr/>
        <p:nvPr/>
      </p:nvGrpSpPr>
      <p:grpSpPr>
        <a:xfrm>
          <a:off x="0" y="0"/>
          <a:ext cx="0" cy="0"/>
          <a:chOff x="0" y="0"/>
          <a:chExt cx="0" cy="0"/>
        </a:xfrm>
      </p:grpSpPr>
      <p:sp>
        <p:nvSpPr>
          <p:cNvPr id="843" name="CustomShape 1"/>
          <p:cNvSpPr/>
          <p:nvPr/>
        </p:nvSpPr>
        <p:spPr>
          <a:xfrm>
            <a:off x="1371600" y="533520"/>
            <a:ext cx="7543800" cy="1143000"/>
          </a:xfrm>
          <a:prstGeom prst="rect">
            <a:avLst/>
          </a:prstGeom>
          <a:noFill/>
          <a:ln>
            <a:noFill/>
          </a:ln>
        </p:spPr>
        <p:style>
          <a:lnRef idx="0"/>
          <a:fillRef idx="0"/>
          <a:effectRef idx="0"/>
          <a:fontRef idx="minor"/>
        </p:style>
        <p:txBody>
          <a:bodyPr lIns="92160" rIns="92160" tIns="46080" bIns="46080" anchor="ctr"/>
          <a:p>
            <a:pPr algn="ctr"/>
            <a:r>
              <a:rPr lang="en-US" sz="3800" u="sng">
                <a:solidFill>
                  <a:srgbClr val="996600"/>
                </a:solidFill>
                <a:latin typeface="Times New Roman"/>
              </a:rPr>
              <a:t>Koronacja Napoleona Bonaparte</a:t>
            </a:r>
            <a:endParaRPr/>
          </a:p>
        </p:txBody>
      </p:sp>
      <p:sp>
        <p:nvSpPr>
          <p:cNvPr id="844" name="CustomShape 2"/>
          <p:cNvSpPr/>
          <p:nvPr/>
        </p:nvSpPr>
        <p:spPr>
          <a:xfrm>
            <a:off x="5257800" y="1981080"/>
            <a:ext cx="3733920" cy="4114800"/>
          </a:xfrm>
          <a:prstGeom prst="rect">
            <a:avLst/>
          </a:prstGeom>
          <a:noFill/>
          <a:ln>
            <a:noFill/>
          </a:ln>
        </p:spPr>
        <p:style>
          <a:lnRef idx="0"/>
          <a:fillRef idx="0"/>
          <a:effectRef idx="0"/>
          <a:fontRef idx="minor"/>
        </p:style>
        <p:txBody>
          <a:bodyPr/>
          <a:p>
            <a:pPr>
              <a:buFont typeface="Wingdings" charset="2"/>
              <a:buChar char=""/>
            </a:pPr>
            <a:r>
              <a:rPr lang="en-US" sz="2800">
                <a:solidFill>
                  <a:srgbClr val="000000"/>
                </a:solidFill>
                <a:latin typeface="Times New Roman"/>
              </a:rPr>
              <a:t>Podczas ceremonii, wziął koronę od Papieża I sam ją założył</a:t>
            </a:r>
            <a:endParaRPr/>
          </a:p>
          <a:p>
            <a:pPr>
              <a:buFont typeface="Wingdings" charset="2"/>
              <a:buChar char=""/>
            </a:pPr>
            <a:r>
              <a:rPr lang="en-US" sz="2800">
                <a:solidFill>
                  <a:srgbClr val="000000"/>
                </a:solidFill>
                <a:latin typeface="Times New Roman"/>
              </a:rPr>
              <a:t>To symbolizowało, że nikomu nie zawdzięcza tronu</a:t>
            </a:r>
            <a:endParaRPr/>
          </a:p>
        </p:txBody>
      </p:sp>
      <p:sp>
        <p:nvSpPr>
          <p:cNvPr id="845" name="CustomShape 3"/>
          <p:cNvSpPr/>
          <p:nvPr/>
        </p:nvSpPr>
        <p:spPr>
          <a:xfrm>
            <a:off x="3948120" y="2881440"/>
            <a:ext cx="9144000" cy="1440"/>
          </a:xfrm>
          <a:prstGeom prst="rect">
            <a:avLst/>
          </a:prstGeom>
          <a:noFill/>
          <a:ln>
            <a:noFill/>
          </a:ln>
        </p:spPr>
        <p:style>
          <a:lnRef idx="0"/>
          <a:fillRef idx="0"/>
          <a:effectRef idx="0"/>
          <a:fontRef idx="minor"/>
        </p:style>
      </p:sp>
      <p:sp>
        <p:nvSpPr>
          <p:cNvPr id="846" name="CustomShape 4"/>
          <p:cNvSpPr/>
          <p:nvPr/>
        </p:nvSpPr>
        <p:spPr>
          <a:xfrm>
            <a:off x="3710160" y="2552760"/>
            <a:ext cx="9144000" cy="1440"/>
          </a:xfrm>
          <a:prstGeom prst="rect">
            <a:avLst/>
          </a:prstGeom>
          <a:noFill/>
          <a:ln>
            <a:noFill/>
          </a:ln>
        </p:spPr>
        <p:style>
          <a:lnRef idx="0"/>
          <a:fillRef idx="0"/>
          <a:effectRef idx="0"/>
          <a:fontRef idx="minor"/>
        </p:style>
      </p:sp>
      <p:sp>
        <p:nvSpPr>
          <p:cNvPr id="847" name="CustomShape 5"/>
          <p:cNvSpPr/>
          <p:nvPr/>
        </p:nvSpPr>
        <p:spPr>
          <a:xfrm>
            <a:off x="4129200" y="3043080"/>
            <a:ext cx="9144000" cy="1800"/>
          </a:xfrm>
          <a:prstGeom prst="rect">
            <a:avLst/>
          </a:prstGeom>
          <a:noFill/>
          <a:ln>
            <a:noFill/>
          </a:ln>
        </p:spPr>
        <p:style>
          <a:lnRef idx="0"/>
          <a:fillRef idx="0"/>
          <a:effectRef idx="0"/>
          <a:fontRef idx="minor"/>
        </p:style>
      </p:sp>
      <p:sp>
        <p:nvSpPr>
          <p:cNvPr id="848" name="CustomShape 6"/>
          <p:cNvSpPr/>
          <p:nvPr/>
        </p:nvSpPr>
        <p:spPr>
          <a:xfrm>
            <a:off x="4253040" y="3110040"/>
            <a:ext cx="9144000" cy="1440"/>
          </a:xfrm>
          <a:prstGeom prst="rect">
            <a:avLst/>
          </a:prstGeom>
          <a:noFill/>
          <a:ln>
            <a:noFill/>
          </a:ln>
        </p:spPr>
        <p:style>
          <a:lnRef idx="0"/>
          <a:fillRef idx="0"/>
          <a:effectRef idx="0"/>
          <a:fontRef idx="minor"/>
        </p:style>
      </p:sp>
      <p:pic>
        <p:nvPicPr>
          <p:cNvPr id="849" name="" descr=""/>
          <p:cNvPicPr/>
          <p:nvPr/>
        </p:nvPicPr>
        <p:blipFill>
          <a:blip r:embed="rId1"/>
          <a:stretch/>
        </p:blipFill>
        <p:spPr>
          <a:xfrm>
            <a:off x="1511280" y="1584360"/>
            <a:ext cx="3527280" cy="5040360"/>
          </a:xfrm>
          <a:prstGeom prst="rect">
            <a:avLst/>
          </a:prstGeom>
          <a:ln>
            <a:noFill/>
          </a:ln>
        </p:spPr>
      </p:pic>
    </p:spTree>
  </p:cSld>
  <p:timing>
    <p:tnLst>
      <p:par>
        <p:cTn id="101" dur="indefinite" restart="never" nodeType="tmRoot">
          <p:childTnLst>
            <p:seq>
              <p:cTn id="102"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p:cSld>
    <p:bg>
      <p:bgPr>
        <a:solidFill>
          <a:srgbClr val="e9e2b6"/>
        </a:solidFill>
      </p:bgPr>
    </p:bg>
    <p:spTree>
      <p:nvGrpSpPr>
        <p:cNvPr id="1" name=""/>
        <p:cNvGrpSpPr/>
        <p:nvPr/>
      </p:nvGrpSpPr>
      <p:grpSpPr>
        <a:xfrm>
          <a:off x="0" y="0"/>
          <a:ext cx="0" cy="0"/>
          <a:chOff x="0" y="0"/>
          <a:chExt cx="0" cy="0"/>
        </a:xfrm>
      </p:grpSpPr>
      <p:sp>
        <p:nvSpPr>
          <p:cNvPr id="850" name="CustomShape 1"/>
          <p:cNvSpPr/>
          <p:nvPr/>
        </p:nvSpPr>
        <p:spPr>
          <a:xfrm>
            <a:off x="1371600" y="533520"/>
            <a:ext cx="7543800" cy="1143000"/>
          </a:xfrm>
          <a:prstGeom prst="rect">
            <a:avLst/>
          </a:prstGeom>
          <a:noFill/>
          <a:ln>
            <a:noFill/>
          </a:ln>
        </p:spPr>
        <p:style>
          <a:lnRef idx="0"/>
          <a:fillRef idx="0"/>
          <a:effectRef idx="0"/>
          <a:fontRef idx="minor"/>
        </p:style>
        <p:txBody>
          <a:bodyPr lIns="92160" rIns="92160" tIns="46080" bIns="46080" anchor="ctr"/>
          <a:p>
            <a:pPr algn="ctr"/>
            <a:r>
              <a:rPr lang="en-US" sz="3800" u="sng">
                <a:solidFill>
                  <a:srgbClr val="996600"/>
                </a:solidFill>
                <a:latin typeface="Times New Roman"/>
              </a:rPr>
              <a:t>Kodeks Napoleona</a:t>
            </a:r>
            <a:r>
              <a:rPr lang="en-US" sz="3800" u="sng">
                <a:solidFill>
                  <a:srgbClr val="996600"/>
                </a:solidFill>
                <a:latin typeface="Times New Roman"/>
              </a:rPr>
              <a:t>
</a:t>
            </a:r>
            <a:r>
              <a:rPr lang="en-US" sz="3800" u="sng">
                <a:solidFill>
                  <a:srgbClr val="996600"/>
                </a:solidFill>
                <a:latin typeface="Times New Roman"/>
              </a:rPr>
              <a:t>Reformy polityczne we Francji</a:t>
            </a:r>
            <a:endParaRPr/>
          </a:p>
        </p:txBody>
      </p:sp>
      <p:sp>
        <p:nvSpPr>
          <p:cNvPr id="851" name="CustomShape 2"/>
          <p:cNvSpPr/>
          <p:nvPr/>
        </p:nvSpPr>
        <p:spPr>
          <a:xfrm>
            <a:off x="1371600" y="1981080"/>
            <a:ext cx="7620120" cy="4114800"/>
          </a:xfrm>
          <a:prstGeom prst="rect">
            <a:avLst/>
          </a:prstGeom>
          <a:noFill/>
          <a:ln>
            <a:noFill/>
          </a:ln>
        </p:spPr>
        <p:style>
          <a:lnRef idx="0"/>
          <a:fillRef idx="0"/>
          <a:effectRef idx="0"/>
          <a:fontRef idx="minor"/>
        </p:style>
        <p:txBody>
          <a:bodyPr/>
          <a:p>
            <a:pPr>
              <a:buFont typeface="Wingdings" charset="2"/>
              <a:buChar char=""/>
            </a:pPr>
            <a:r>
              <a:rPr lang="en-US" sz="3200">
                <a:latin typeface="Times New Roman"/>
              </a:rPr>
              <a:t>Równość wobec prawa</a:t>
            </a:r>
            <a:endParaRPr/>
          </a:p>
          <a:p>
            <a:pPr>
              <a:buFont typeface="Wingdings" charset="2"/>
              <a:buChar char=""/>
            </a:pPr>
            <a:r>
              <a:rPr lang="en-US" sz="3200">
                <a:latin typeface="Times New Roman"/>
              </a:rPr>
              <a:t>Zniesienie szlachectwa</a:t>
            </a:r>
            <a:endParaRPr/>
          </a:p>
          <a:p>
            <a:pPr>
              <a:buFont typeface="Wingdings" charset="2"/>
              <a:buChar char=""/>
            </a:pPr>
            <a:r>
              <a:rPr lang="en-US" sz="3200">
                <a:latin typeface="Times New Roman"/>
              </a:rPr>
              <a:t>Wolność wyznania</a:t>
            </a:r>
            <a:endParaRPr/>
          </a:p>
          <a:p>
            <a:pPr>
              <a:buFont typeface="Wingdings" charset="2"/>
              <a:buChar char=""/>
            </a:pPr>
            <a:r>
              <a:rPr lang="en-US" sz="3200">
                <a:latin typeface="Times New Roman"/>
              </a:rPr>
              <a:t>Wolność zatrudnienia</a:t>
            </a:r>
            <a:endParaRPr/>
          </a:p>
          <a:p>
            <a:pPr>
              <a:buFont typeface="Wingdings" charset="2"/>
              <a:buChar char=""/>
            </a:pPr>
            <a:r>
              <a:rPr lang="en-US" sz="3200">
                <a:latin typeface="Times New Roman"/>
              </a:rPr>
              <a:t>Wzmocnienie roli rodziny</a:t>
            </a:r>
            <a:endParaRPr/>
          </a:p>
          <a:p>
            <a:pPr lvl="1">
              <a:lnSpc>
                <a:spcPct val="100000"/>
              </a:lnSpc>
              <a:buSzPct val="95000"/>
              <a:buFont typeface="Times New Roman"/>
              <a:buChar char="–"/>
            </a:pPr>
            <a:r>
              <a:rPr lang="en-US" sz="2800" strike="noStrike">
                <a:solidFill>
                  <a:srgbClr val="000000"/>
                </a:solidFill>
                <a:latin typeface="Times New Roman"/>
                <a:ea typeface="Droid Sans Fallback"/>
              </a:rPr>
              <a:t>Nacisk na rolę ojca jako głowy rodziny</a:t>
            </a:r>
            <a:endParaRPr/>
          </a:p>
        </p:txBody>
      </p:sp>
      <p:sp>
        <p:nvSpPr>
          <p:cNvPr id="852" name="CustomShape 3"/>
          <p:cNvSpPr/>
          <p:nvPr/>
        </p:nvSpPr>
        <p:spPr>
          <a:xfrm>
            <a:off x="4129200" y="3043080"/>
            <a:ext cx="9144000" cy="1800"/>
          </a:xfrm>
          <a:prstGeom prst="rect">
            <a:avLst/>
          </a:prstGeom>
          <a:noFill/>
          <a:ln>
            <a:noFill/>
          </a:ln>
        </p:spPr>
        <p:style>
          <a:lnRef idx="0"/>
          <a:fillRef idx="0"/>
          <a:effectRef idx="0"/>
          <a:fontRef idx="minor"/>
        </p:style>
      </p:sp>
    </p:spTree>
  </p:cSld>
  <p:timing>
    <p:tnLst>
      <p:par>
        <p:cTn id="103" dur="indefinite" restart="never" nodeType="tmRoot">
          <p:childTnLst>
            <p:seq>
              <p:cTn id="104"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p:cSld>
    <p:bg>
      <p:bgPr>
        <a:solidFill>
          <a:srgbClr val="e9e2b6"/>
        </a:solidFill>
      </p:bgPr>
    </p:bg>
    <p:spTree>
      <p:nvGrpSpPr>
        <p:cNvPr id="1" name=""/>
        <p:cNvGrpSpPr/>
        <p:nvPr/>
      </p:nvGrpSpPr>
      <p:grpSpPr>
        <a:xfrm>
          <a:off x="0" y="0"/>
          <a:ext cx="0" cy="0"/>
          <a:chOff x="0" y="0"/>
          <a:chExt cx="0" cy="0"/>
        </a:xfrm>
      </p:grpSpPr>
      <p:sp>
        <p:nvSpPr>
          <p:cNvPr id="853" name="CustomShape 1"/>
          <p:cNvSpPr/>
          <p:nvPr/>
        </p:nvSpPr>
        <p:spPr>
          <a:xfrm>
            <a:off x="1371600" y="533520"/>
            <a:ext cx="7543800" cy="1143000"/>
          </a:xfrm>
          <a:prstGeom prst="rect">
            <a:avLst/>
          </a:prstGeom>
          <a:noFill/>
          <a:ln>
            <a:noFill/>
          </a:ln>
        </p:spPr>
        <p:style>
          <a:lnRef idx="0"/>
          <a:fillRef idx="0"/>
          <a:effectRef idx="0"/>
          <a:fontRef idx="minor"/>
        </p:style>
        <p:txBody>
          <a:bodyPr lIns="92160" rIns="92160" tIns="46080" bIns="46080" anchor="ctr"/>
          <a:p>
            <a:pPr algn="ctr"/>
            <a:r>
              <a:rPr lang="en-US" sz="3800" u="sng">
                <a:solidFill>
                  <a:srgbClr val="996600"/>
                </a:solidFill>
                <a:latin typeface="Times New Roman"/>
              </a:rPr>
              <a:t>Kodeks Napoleona</a:t>
            </a:r>
            <a:r>
              <a:rPr lang="en-US" sz="3800" u="sng">
                <a:solidFill>
                  <a:srgbClr val="996600"/>
                </a:solidFill>
                <a:latin typeface="Times New Roman"/>
              </a:rPr>
              <a:t>
</a:t>
            </a:r>
            <a:r>
              <a:rPr lang="en-US" sz="3800" u="sng">
                <a:solidFill>
                  <a:srgbClr val="996600"/>
                </a:solidFill>
                <a:latin typeface="Times New Roman"/>
              </a:rPr>
              <a:t>Zalety i wady</a:t>
            </a:r>
            <a:endParaRPr/>
          </a:p>
        </p:txBody>
      </p:sp>
      <p:sp>
        <p:nvSpPr>
          <p:cNvPr id="854" name="CustomShape 2"/>
          <p:cNvSpPr/>
          <p:nvPr/>
        </p:nvSpPr>
        <p:spPr>
          <a:xfrm>
            <a:off x="1371600" y="1981080"/>
            <a:ext cx="3733920" cy="4114800"/>
          </a:xfrm>
          <a:prstGeom prst="rect">
            <a:avLst/>
          </a:prstGeom>
          <a:noFill/>
          <a:ln>
            <a:noFill/>
          </a:ln>
        </p:spPr>
        <p:style>
          <a:lnRef idx="0"/>
          <a:fillRef idx="0"/>
          <a:effectRef idx="0"/>
          <a:fontRef idx="minor"/>
        </p:style>
        <p:txBody>
          <a:bodyPr/>
          <a:p>
            <a:pPr>
              <a:buFont typeface="Wingdings" charset="2"/>
              <a:buChar char=""/>
            </a:pPr>
            <a:r>
              <a:rPr lang="en-US" sz="2800" u="sng">
                <a:solidFill>
                  <a:srgbClr val="000000"/>
                </a:solidFill>
                <a:latin typeface="Times New Roman"/>
              </a:rPr>
              <a:t>Zalety</a:t>
            </a:r>
            <a:endParaRPr/>
          </a:p>
          <a:p>
            <a:pPr lvl="1">
              <a:lnSpc>
                <a:spcPct val="100000"/>
              </a:lnSpc>
              <a:buSzPct val="95000"/>
              <a:buFont typeface="Times New Roman"/>
              <a:buChar char="–"/>
            </a:pPr>
            <a:r>
              <a:rPr lang="en-US" sz="2400" strike="noStrike">
                <a:solidFill>
                  <a:srgbClr val="000000"/>
                </a:solidFill>
                <a:latin typeface="Times New Roman"/>
                <a:ea typeface="Droid Sans Fallback"/>
              </a:rPr>
              <a:t>Gwarantowane wolności obywatelskie</a:t>
            </a:r>
            <a:endParaRPr/>
          </a:p>
          <a:p>
            <a:pPr lvl="1">
              <a:lnSpc>
                <a:spcPct val="100000"/>
              </a:lnSpc>
              <a:buSzPct val="95000"/>
              <a:buFont typeface="Times New Roman"/>
              <a:buChar char="–"/>
            </a:pPr>
            <a:r>
              <a:rPr lang="en-US" sz="2400" strike="noStrike">
                <a:solidFill>
                  <a:srgbClr val="000000"/>
                </a:solidFill>
                <a:latin typeface="Times New Roman"/>
                <a:ea typeface="Droid Sans Fallback"/>
              </a:rPr>
              <a:t>Kontynuował cele socjalne i społeczne rewolucji francuskiej</a:t>
            </a:r>
            <a:endParaRPr/>
          </a:p>
          <a:p>
            <a:pPr lvl="1">
              <a:lnSpc>
                <a:spcPct val="100000"/>
              </a:lnSpc>
              <a:buSzPct val="95000"/>
              <a:buFont typeface="Times New Roman"/>
              <a:buChar char="–"/>
            </a:pPr>
            <a:r>
              <a:rPr lang="en-US" sz="2400" strike="noStrike">
                <a:solidFill>
                  <a:srgbClr val="000000"/>
                </a:solidFill>
                <a:latin typeface="Times New Roman"/>
                <a:ea typeface="Droid Sans Fallback"/>
              </a:rPr>
              <a:t>Zabezpieczono interesy klasy średniej i prawa do własności prywatnej</a:t>
            </a:r>
            <a:endParaRPr/>
          </a:p>
        </p:txBody>
      </p:sp>
      <p:sp>
        <p:nvSpPr>
          <p:cNvPr id="855" name="CustomShape 3"/>
          <p:cNvSpPr/>
          <p:nvPr/>
        </p:nvSpPr>
        <p:spPr>
          <a:xfrm>
            <a:off x="5257800" y="1981080"/>
            <a:ext cx="3733920" cy="4114800"/>
          </a:xfrm>
          <a:prstGeom prst="rect">
            <a:avLst/>
          </a:prstGeom>
          <a:noFill/>
          <a:ln>
            <a:noFill/>
          </a:ln>
        </p:spPr>
        <p:style>
          <a:lnRef idx="0"/>
          <a:fillRef idx="0"/>
          <a:effectRef idx="0"/>
          <a:fontRef idx="minor"/>
        </p:style>
        <p:txBody>
          <a:bodyPr/>
          <a:p>
            <a:pPr>
              <a:buFont typeface="Wingdings" charset="2"/>
              <a:buChar char=""/>
            </a:pPr>
            <a:r>
              <a:rPr lang="en-US" sz="2800" u="sng">
                <a:solidFill>
                  <a:srgbClr val="000000"/>
                </a:solidFill>
                <a:latin typeface="Times New Roman"/>
              </a:rPr>
              <a:t>Wady</a:t>
            </a:r>
            <a:endParaRPr/>
          </a:p>
          <a:p>
            <a:pPr lvl="1">
              <a:lnSpc>
                <a:spcPct val="100000"/>
              </a:lnSpc>
              <a:buSzPct val="95000"/>
              <a:buFont typeface="Times New Roman"/>
              <a:buChar char="–"/>
            </a:pPr>
            <a:r>
              <a:rPr lang="en-US" sz="2400" strike="noStrike">
                <a:solidFill>
                  <a:srgbClr val="000000"/>
                </a:solidFill>
                <a:latin typeface="Times New Roman"/>
                <a:ea typeface="Droid Sans Fallback"/>
              </a:rPr>
              <a:t>Kobiety nie mogły głosować</a:t>
            </a:r>
            <a:endParaRPr/>
          </a:p>
          <a:p>
            <a:pPr lvl="1">
              <a:lnSpc>
                <a:spcPct val="100000"/>
              </a:lnSpc>
              <a:buSzPct val="95000"/>
              <a:buFont typeface="Times New Roman"/>
              <a:buChar char="–"/>
            </a:pPr>
            <a:r>
              <a:rPr lang="en-US" sz="2400" strike="noStrike">
                <a:solidFill>
                  <a:srgbClr val="000000"/>
                </a:solidFill>
                <a:latin typeface="Times New Roman"/>
                <a:ea typeface="Droid Sans Fallback"/>
              </a:rPr>
              <a:t>Żona musiała być posłuszna mężowi</a:t>
            </a:r>
            <a:endParaRPr/>
          </a:p>
          <a:p>
            <a:pPr lvl="1">
              <a:lnSpc>
                <a:spcPct val="100000"/>
              </a:lnSpc>
              <a:buSzPct val="95000"/>
              <a:buFont typeface="Times New Roman"/>
              <a:buChar char="–"/>
            </a:pPr>
            <a:r>
              <a:rPr lang="en-US" sz="2400" strike="noStrike">
                <a:solidFill>
                  <a:srgbClr val="000000"/>
                </a:solidFill>
                <a:latin typeface="Times New Roman"/>
                <a:ea typeface="Droid Sans Fallback"/>
              </a:rPr>
              <a:t>Mniejszości miały niewiele praw</a:t>
            </a:r>
            <a:endParaRPr/>
          </a:p>
          <a:p>
            <a:pPr lvl="1">
              <a:lnSpc>
                <a:spcPct val="100000"/>
              </a:lnSpc>
              <a:buSzPct val="95000"/>
              <a:buFont typeface="Times New Roman"/>
              <a:buChar char="–"/>
            </a:pPr>
            <a:r>
              <a:rPr lang="en-US" sz="2400" strike="noStrike">
                <a:solidFill>
                  <a:srgbClr val="000000"/>
                </a:solidFill>
                <a:latin typeface="Times New Roman"/>
                <a:ea typeface="Droid Sans Fallback"/>
              </a:rPr>
              <a:t>Mężczyźni mieli więcej praw niż kobiety</a:t>
            </a:r>
            <a:endParaRPr/>
          </a:p>
        </p:txBody>
      </p:sp>
      <p:sp>
        <p:nvSpPr>
          <p:cNvPr id="856" name="CustomShape 4"/>
          <p:cNvSpPr/>
          <p:nvPr/>
        </p:nvSpPr>
        <p:spPr>
          <a:xfrm>
            <a:off x="4253040" y="3110040"/>
            <a:ext cx="9144000" cy="1440"/>
          </a:xfrm>
          <a:prstGeom prst="rect">
            <a:avLst/>
          </a:prstGeom>
          <a:noFill/>
          <a:ln>
            <a:noFill/>
          </a:ln>
        </p:spPr>
        <p:style>
          <a:lnRef idx="0"/>
          <a:fillRef idx="0"/>
          <a:effectRef idx="0"/>
          <a:fontRef idx="minor"/>
        </p:style>
      </p:sp>
      <p:sp>
        <p:nvSpPr>
          <p:cNvPr id="857" name="CustomShape 5"/>
          <p:cNvSpPr/>
          <p:nvPr/>
        </p:nvSpPr>
        <p:spPr>
          <a:xfrm>
            <a:off x="4253040" y="3110040"/>
            <a:ext cx="9144000" cy="1440"/>
          </a:xfrm>
          <a:prstGeom prst="rect">
            <a:avLst/>
          </a:prstGeom>
          <a:noFill/>
          <a:ln>
            <a:noFill/>
          </a:ln>
        </p:spPr>
        <p:style>
          <a:lnRef idx="0"/>
          <a:fillRef idx="0"/>
          <a:effectRef idx="0"/>
          <a:fontRef idx="minor"/>
        </p:style>
      </p:sp>
      <p:sp>
        <p:nvSpPr>
          <p:cNvPr id="858" name="CustomShape 6"/>
          <p:cNvSpPr/>
          <p:nvPr/>
        </p:nvSpPr>
        <p:spPr>
          <a:xfrm>
            <a:off x="4253040" y="3110040"/>
            <a:ext cx="9144000" cy="1440"/>
          </a:xfrm>
          <a:prstGeom prst="rect">
            <a:avLst/>
          </a:prstGeom>
          <a:noFill/>
          <a:ln>
            <a:noFill/>
          </a:ln>
        </p:spPr>
        <p:style>
          <a:lnRef idx="0"/>
          <a:fillRef idx="0"/>
          <a:effectRef idx="0"/>
          <a:fontRef idx="minor"/>
        </p:style>
      </p:sp>
    </p:spTree>
  </p:cSld>
  <p:timing>
    <p:tnLst>
      <p:par>
        <p:cTn id="105" dur="indefinite" restart="never" nodeType="tmRoot">
          <p:childTnLst>
            <p:seq>
              <p:cTn id="106"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p:cSld>
    <p:bg>
      <p:bgPr>
        <a:solidFill>
          <a:srgbClr val="e9e2b6"/>
        </a:solidFill>
      </p:bgPr>
    </p:bg>
    <p:spTree>
      <p:nvGrpSpPr>
        <p:cNvPr id="1" name=""/>
        <p:cNvGrpSpPr/>
        <p:nvPr/>
      </p:nvGrpSpPr>
      <p:grpSpPr>
        <a:xfrm>
          <a:off x="0" y="0"/>
          <a:ext cx="0" cy="0"/>
          <a:chOff x="0" y="0"/>
          <a:chExt cx="0" cy="0"/>
        </a:xfrm>
      </p:grpSpPr>
      <p:sp>
        <p:nvSpPr>
          <p:cNvPr id="859" name="TextShape 1"/>
          <p:cNvSpPr txBox="1"/>
          <p:nvPr/>
        </p:nvSpPr>
        <p:spPr>
          <a:xfrm>
            <a:off x="1368000" y="296640"/>
            <a:ext cx="7543800" cy="1143000"/>
          </a:xfrm>
          <a:prstGeom prst="rect">
            <a:avLst/>
          </a:prstGeom>
          <a:noFill/>
          <a:ln>
            <a:noFill/>
          </a:ln>
        </p:spPr>
        <p:txBody>
          <a:bodyPr lIns="92160" rIns="92160" tIns="46080" bIns="46080" anchor="ctr"/>
          <a:p>
            <a:pPr algn="ctr">
              <a:lnSpc>
                <a:spcPct val="100000"/>
              </a:lnSpc>
            </a:pPr>
            <a:r>
              <a:rPr lang="pl-PL" sz="4400" u="sng">
                <a:latin typeface="Times New Roman"/>
              </a:rPr>
              <a:t>Wojny napoleońskie </a:t>
            </a:r>
            <a:endParaRPr/>
          </a:p>
        </p:txBody>
      </p:sp>
      <p:sp>
        <p:nvSpPr>
          <p:cNvPr id="860" name="CustomShape 2"/>
          <p:cNvSpPr/>
          <p:nvPr/>
        </p:nvSpPr>
        <p:spPr>
          <a:xfrm>
            <a:off x="1371600" y="1981080"/>
            <a:ext cx="7620120" cy="4114800"/>
          </a:xfrm>
          <a:prstGeom prst="rect">
            <a:avLst/>
          </a:prstGeom>
          <a:noFill/>
          <a:ln>
            <a:noFill/>
          </a:ln>
        </p:spPr>
        <p:style>
          <a:lnRef idx="0"/>
          <a:fillRef idx="0"/>
          <a:effectRef idx="0"/>
          <a:fontRef idx="minor"/>
        </p:style>
        <p:txBody>
          <a:bodyPr lIns="0" rIns="0" tIns="0" bIns="0" anchor="ctr"/>
          <a:p>
            <a:pPr algn="ctr"/>
            <a:r>
              <a:rPr lang="pl-PL" sz="3200">
                <a:latin typeface="Times New Roman"/>
              </a:rPr>
              <a:t>	</a:t>
            </a:r>
            <a:endParaRPr/>
          </a:p>
        </p:txBody>
      </p:sp>
      <p:sp>
        <p:nvSpPr>
          <p:cNvPr id="861" name="CustomShape 3"/>
          <p:cNvSpPr/>
          <p:nvPr/>
        </p:nvSpPr>
        <p:spPr>
          <a:xfrm>
            <a:off x="1224000" y="1440000"/>
            <a:ext cx="7969320" cy="4700520"/>
          </a:xfrm>
          <a:prstGeom prst="rect">
            <a:avLst/>
          </a:prstGeom>
          <a:noFill/>
          <a:ln>
            <a:noFill/>
          </a:ln>
        </p:spPr>
        <p:style>
          <a:lnRef idx="0"/>
          <a:fillRef idx="0"/>
          <a:effectRef idx="0"/>
          <a:fontRef idx="minor"/>
        </p:style>
        <p:txBody>
          <a:bodyPr lIns="90000" rIns="90000" tIns="45000" bIns="45000"/>
          <a:p>
            <a:pPr>
              <a:lnSpc>
                <a:spcPct val="100000"/>
              </a:lnSpc>
            </a:pPr>
            <a:r>
              <a:rPr lang="pl-PL" sz="2200">
                <a:latin typeface="Times New Roman"/>
              </a:rPr>
              <a:t>Wojny napoleońskie nazywane wojnami koalicyjnymi trwały w latach </a:t>
            </a:r>
            <a:r>
              <a:rPr b="1" lang="pl-PL" sz="2200">
                <a:latin typeface="Times New Roman"/>
              </a:rPr>
              <a:t>1803-1815</a:t>
            </a:r>
            <a:r>
              <a:rPr lang="pl-PL" sz="2200">
                <a:latin typeface="Times New Roman"/>
              </a:rPr>
              <a:t>. </a:t>
            </a:r>
            <a:endParaRPr/>
          </a:p>
          <a:p>
            <a:pPr>
              <a:lnSpc>
                <a:spcPct val="100000"/>
              </a:lnSpc>
            </a:pPr>
            <a:r>
              <a:rPr lang="pl-PL" sz="2200">
                <a:latin typeface="Times New Roman"/>
              </a:rPr>
              <a:t>Wojny te były toczone z następującymi przeciwnikiami:</a:t>
            </a:r>
            <a:endParaRPr/>
          </a:p>
          <a:p>
            <a:pPr>
              <a:lnSpc>
                <a:spcPct val="100000"/>
              </a:lnSpc>
            </a:pPr>
            <a:r>
              <a:rPr lang="pl-PL" sz="2200">
                <a:latin typeface="Times New Roman"/>
              </a:rPr>
              <a:t>-Austrią</a:t>
            </a:r>
            <a:endParaRPr/>
          </a:p>
          <a:p>
            <a:pPr>
              <a:lnSpc>
                <a:spcPct val="100000"/>
              </a:lnSpc>
            </a:pPr>
            <a:r>
              <a:rPr lang="pl-PL" sz="2200">
                <a:latin typeface="Times New Roman"/>
              </a:rPr>
              <a:t>-</a:t>
            </a:r>
            <a:r>
              <a:rPr b="1" lang="pl-PL" sz="2200">
                <a:latin typeface="Times New Roman"/>
              </a:rPr>
              <a:t>III</a:t>
            </a:r>
            <a:r>
              <a:rPr lang="pl-PL" sz="2200">
                <a:latin typeface="Times New Roman"/>
              </a:rPr>
              <a:t> koalicja antyfrancuska </a:t>
            </a:r>
            <a:endParaRPr/>
          </a:p>
          <a:p>
            <a:pPr>
              <a:lnSpc>
                <a:spcPct val="100000"/>
              </a:lnSpc>
            </a:pPr>
            <a:r>
              <a:rPr lang="pl-PL" sz="2200">
                <a:latin typeface="Times New Roman"/>
              </a:rPr>
              <a:t>-Prusami</a:t>
            </a:r>
            <a:endParaRPr/>
          </a:p>
          <a:p>
            <a:pPr>
              <a:lnSpc>
                <a:spcPct val="100000"/>
              </a:lnSpc>
            </a:pPr>
            <a:r>
              <a:rPr lang="pl-PL" sz="2200">
                <a:latin typeface="Times New Roman"/>
              </a:rPr>
              <a:t>-Hiszpanią</a:t>
            </a:r>
            <a:endParaRPr/>
          </a:p>
          <a:p>
            <a:pPr>
              <a:lnSpc>
                <a:spcPct val="100000"/>
              </a:lnSpc>
            </a:pPr>
            <a:r>
              <a:rPr lang="pl-PL" sz="2200">
                <a:latin typeface="Times New Roman"/>
              </a:rPr>
              <a:t>-</a:t>
            </a:r>
            <a:r>
              <a:rPr b="1" lang="pl-PL" sz="2200">
                <a:latin typeface="Times New Roman"/>
              </a:rPr>
              <a:t>V</a:t>
            </a:r>
            <a:r>
              <a:rPr lang="pl-PL" sz="2200">
                <a:latin typeface="Times New Roman"/>
              </a:rPr>
              <a:t> koalicją</a:t>
            </a:r>
            <a:endParaRPr/>
          </a:p>
          <a:p>
            <a:pPr>
              <a:lnSpc>
                <a:spcPct val="100000"/>
              </a:lnSpc>
            </a:pPr>
            <a:r>
              <a:rPr lang="pl-PL" sz="2200">
                <a:latin typeface="Times New Roman"/>
              </a:rPr>
              <a:t>-Rosją</a:t>
            </a:r>
            <a:endParaRPr/>
          </a:p>
          <a:p>
            <a:pPr>
              <a:lnSpc>
                <a:spcPct val="100000"/>
              </a:lnSpc>
            </a:pPr>
            <a:r>
              <a:rPr lang="pl-PL" sz="2200">
                <a:latin typeface="Times New Roman"/>
              </a:rPr>
              <a:t>-</a:t>
            </a:r>
            <a:r>
              <a:rPr b="1" lang="pl-PL" sz="2200">
                <a:latin typeface="Times New Roman"/>
              </a:rPr>
              <a:t>VI</a:t>
            </a:r>
            <a:r>
              <a:rPr lang="pl-PL" sz="2200">
                <a:latin typeface="Times New Roman"/>
              </a:rPr>
              <a:t> koalicją </a:t>
            </a:r>
            <a:endParaRPr/>
          </a:p>
          <a:p>
            <a:pPr>
              <a:lnSpc>
                <a:spcPct val="100000"/>
              </a:lnSpc>
            </a:pPr>
            <a:endParaRPr/>
          </a:p>
        </p:txBody>
      </p:sp>
    </p:spTree>
  </p:cSld>
  <p:timing>
    <p:tnLst>
      <p:par>
        <p:cTn id="107" dur="indefinite" restart="never" nodeType="tmRoot">
          <p:childTnLst>
            <p:seq>
              <p:cTn id="108"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p:cSld>
    <p:bg>
      <p:bgPr>
        <a:solidFill>
          <a:srgbClr val="e9e2b6"/>
        </a:solidFill>
      </p:bgPr>
    </p:bg>
    <p:spTree>
      <p:nvGrpSpPr>
        <p:cNvPr id="1" name=""/>
        <p:cNvGrpSpPr/>
        <p:nvPr/>
      </p:nvGrpSpPr>
      <p:grpSpPr>
        <a:xfrm>
          <a:off x="0" y="0"/>
          <a:ext cx="0" cy="0"/>
          <a:chOff x="0" y="0"/>
          <a:chExt cx="0" cy="0"/>
        </a:xfrm>
      </p:grpSpPr>
      <p:sp>
        <p:nvSpPr>
          <p:cNvPr id="862" name="CustomShape 1"/>
          <p:cNvSpPr/>
          <p:nvPr/>
        </p:nvSpPr>
        <p:spPr>
          <a:xfrm>
            <a:off x="1371600" y="533520"/>
            <a:ext cx="7543800" cy="1143000"/>
          </a:xfrm>
          <a:prstGeom prst="rect">
            <a:avLst/>
          </a:prstGeom>
          <a:noFill/>
          <a:ln>
            <a:noFill/>
          </a:ln>
        </p:spPr>
        <p:style>
          <a:lnRef idx="0"/>
          <a:fillRef idx="0"/>
          <a:effectRef idx="0"/>
          <a:fontRef idx="minor"/>
        </p:style>
        <p:txBody>
          <a:bodyPr lIns="92160" rIns="92160" tIns="46080" bIns="46080" anchor="ctr"/>
          <a:p>
            <a:pPr algn="ctr"/>
            <a:r>
              <a:rPr lang="en-US" sz="3800" u="sng">
                <a:solidFill>
                  <a:srgbClr val="996600"/>
                </a:solidFill>
                <a:latin typeface="Times New Roman"/>
              </a:rPr>
              <a:t>Problemy Napoleona z Wielką Brytanią</a:t>
            </a:r>
            <a:endParaRPr/>
          </a:p>
        </p:txBody>
      </p:sp>
      <p:sp>
        <p:nvSpPr>
          <p:cNvPr id="863" name="CustomShape 2"/>
          <p:cNvSpPr/>
          <p:nvPr/>
        </p:nvSpPr>
        <p:spPr>
          <a:xfrm>
            <a:off x="1371600" y="1981080"/>
            <a:ext cx="3733920" cy="4114800"/>
          </a:xfrm>
          <a:prstGeom prst="rect">
            <a:avLst/>
          </a:prstGeom>
          <a:noFill/>
          <a:ln>
            <a:noFill/>
          </a:ln>
        </p:spPr>
        <p:style>
          <a:lnRef idx="0"/>
          <a:fillRef idx="0"/>
          <a:effectRef idx="0"/>
          <a:fontRef idx="minor"/>
        </p:style>
        <p:txBody>
          <a:bodyPr/>
          <a:p>
            <a:pPr>
              <a:buFont typeface="Wingdings" charset="2"/>
              <a:buChar char=""/>
            </a:pPr>
            <a:r>
              <a:rPr lang="en-US" sz="2800" u="sng">
                <a:solidFill>
                  <a:srgbClr val="000000"/>
                </a:solidFill>
                <a:latin typeface="Times New Roman"/>
              </a:rPr>
              <a:t>Bitwa pod Trafalgarem</a:t>
            </a:r>
            <a:r>
              <a:rPr lang="en-US" sz="2800">
                <a:solidFill>
                  <a:srgbClr val="000000"/>
                </a:solidFill>
                <a:latin typeface="Times New Roman"/>
              </a:rPr>
              <a:t> – </a:t>
            </a:r>
            <a:endParaRPr/>
          </a:p>
          <a:p>
            <a:pPr>
              <a:buFont typeface="Wingdings" charset="2"/>
              <a:buChar char=""/>
            </a:pPr>
            <a:r>
              <a:rPr lang="en-US" sz="2800" u="sng">
                <a:solidFill>
                  <a:srgbClr val="000000"/>
                </a:solidFill>
                <a:latin typeface="Times New Roman"/>
              </a:rPr>
              <a:t>Heratio Nelson –</a:t>
            </a:r>
            <a:r>
              <a:rPr lang="en-US" sz="2800">
                <a:solidFill>
                  <a:srgbClr val="000000"/>
                </a:solidFill>
                <a:latin typeface="Times New Roman"/>
              </a:rPr>
              <a:t> Brytyjski admirał</a:t>
            </a:r>
            <a:endParaRPr/>
          </a:p>
          <a:p>
            <a:pPr>
              <a:buFont typeface="Wingdings" charset="2"/>
              <a:buChar char=""/>
            </a:pPr>
            <a:r>
              <a:rPr lang="en-US" sz="2800">
                <a:solidFill>
                  <a:srgbClr val="000000"/>
                </a:solidFill>
                <a:latin typeface="Times New Roman"/>
              </a:rPr>
              <a:t>Flota Wielkiej Brytanii okazała się zbyt silna</a:t>
            </a:r>
            <a:endParaRPr/>
          </a:p>
        </p:txBody>
      </p:sp>
      <p:sp>
        <p:nvSpPr>
          <p:cNvPr id="864" name="CustomShape 3"/>
          <p:cNvSpPr/>
          <p:nvPr/>
        </p:nvSpPr>
        <p:spPr>
          <a:xfrm>
            <a:off x="3286080" y="2786040"/>
            <a:ext cx="9144000" cy="1440"/>
          </a:xfrm>
          <a:prstGeom prst="rect">
            <a:avLst/>
          </a:prstGeom>
          <a:noFill/>
          <a:ln>
            <a:noFill/>
          </a:ln>
        </p:spPr>
        <p:style>
          <a:lnRef idx="0"/>
          <a:fillRef idx="0"/>
          <a:effectRef idx="0"/>
          <a:fontRef idx="minor"/>
        </p:style>
      </p:sp>
      <p:pic>
        <p:nvPicPr>
          <p:cNvPr id="865" name="" descr=""/>
          <p:cNvPicPr/>
          <p:nvPr/>
        </p:nvPicPr>
        <p:blipFill>
          <a:blip r:embed="rId1"/>
          <a:stretch/>
        </p:blipFill>
        <p:spPr>
          <a:xfrm>
            <a:off x="4896000" y="2087640"/>
            <a:ext cx="4103640" cy="4535280"/>
          </a:xfrm>
          <a:prstGeom prst="rect">
            <a:avLst/>
          </a:prstGeom>
          <a:ln>
            <a:noFill/>
          </a:ln>
        </p:spPr>
      </p:pic>
    </p:spTree>
  </p:cSld>
  <p:timing>
    <p:tnLst>
      <p:par>
        <p:cTn id="109" dur="indefinite" restart="never" nodeType="tmRoot">
          <p:childTnLst>
            <p:seq>
              <p:cTn id="110"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p:cSld>
    <p:bg>
      <p:bgPr>
        <a:solidFill>
          <a:srgbClr val="e9e2b6"/>
        </a:solidFill>
      </p:bgPr>
    </p:bg>
    <p:spTree>
      <p:nvGrpSpPr>
        <p:cNvPr id="1" name=""/>
        <p:cNvGrpSpPr/>
        <p:nvPr/>
      </p:nvGrpSpPr>
      <p:grpSpPr>
        <a:xfrm>
          <a:off x="0" y="0"/>
          <a:ext cx="0" cy="0"/>
          <a:chOff x="0" y="0"/>
          <a:chExt cx="0" cy="0"/>
        </a:xfrm>
      </p:grpSpPr>
      <p:sp>
        <p:nvSpPr>
          <p:cNvPr id="866" name="TextShape 1"/>
          <p:cNvSpPr txBox="1"/>
          <p:nvPr/>
        </p:nvSpPr>
        <p:spPr>
          <a:xfrm>
            <a:off x="1371240" y="533160"/>
            <a:ext cx="7543800" cy="1143000"/>
          </a:xfrm>
          <a:prstGeom prst="rect">
            <a:avLst/>
          </a:prstGeom>
          <a:noFill/>
          <a:ln>
            <a:noFill/>
          </a:ln>
        </p:spPr>
        <p:txBody>
          <a:bodyPr lIns="92160" rIns="92160" tIns="46080" bIns="46080" anchor="ctr"/>
          <a:p>
            <a:pPr algn="ctr">
              <a:lnSpc>
                <a:spcPct val="100000"/>
              </a:lnSpc>
            </a:pPr>
            <a:r>
              <a:rPr lang="pl-PL" sz="4400" u="sng">
                <a:latin typeface="Times New Roman"/>
              </a:rPr>
              <a:t>Bitwa morska pod Trafalgarem</a:t>
            </a:r>
            <a:endParaRPr/>
          </a:p>
        </p:txBody>
      </p:sp>
      <p:sp>
        <p:nvSpPr>
          <p:cNvPr id="867" name="TextShape 2"/>
          <p:cNvSpPr txBox="1"/>
          <p:nvPr/>
        </p:nvSpPr>
        <p:spPr>
          <a:xfrm>
            <a:off x="1371240" y="1981080"/>
            <a:ext cx="7620120" cy="4114800"/>
          </a:xfrm>
          <a:prstGeom prst="rect">
            <a:avLst/>
          </a:prstGeom>
          <a:noFill/>
          <a:ln>
            <a:noFill/>
          </a:ln>
        </p:spPr>
        <p:txBody>
          <a:bodyPr lIns="90000" rIns="90000" tIns="46800" bIns="46800"/>
          <a:p>
            <a:pPr>
              <a:lnSpc>
                <a:spcPct val="100000"/>
              </a:lnSpc>
            </a:pPr>
            <a:r>
              <a:rPr lang="pl-PL" sz="2400">
                <a:latin typeface="Times New Roman"/>
              </a:rPr>
              <a:t>Odbyła się </a:t>
            </a:r>
            <a:r>
              <a:rPr b="1" lang="pl-PL" sz="2400">
                <a:latin typeface="Times New Roman"/>
              </a:rPr>
              <a:t>21</a:t>
            </a:r>
            <a:r>
              <a:rPr lang="pl-PL" sz="2400">
                <a:latin typeface="Times New Roman"/>
              </a:rPr>
              <a:t> października </a:t>
            </a:r>
            <a:r>
              <a:rPr b="1" lang="pl-PL" sz="2400">
                <a:latin typeface="Times New Roman"/>
              </a:rPr>
              <a:t>1805</a:t>
            </a:r>
            <a:r>
              <a:rPr lang="pl-PL" sz="2400">
                <a:latin typeface="Times New Roman"/>
              </a:rPr>
              <a:t> roku i zakończyła się porażką floty francusko-hiszpańskiej.</a:t>
            </a:r>
            <a:endParaRPr/>
          </a:p>
          <a:p>
            <a:pPr>
              <a:lnSpc>
                <a:spcPct val="100000"/>
              </a:lnSpc>
            </a:pPr>
            <a:r>
              <a:rPr lang="pl-PL" sz="2400">
                <a:latin typeface="Times New Roman"/>
              </a:rPr>
              <a:t>Bitwa ta została spowodowana przez plany Napoleona dotyczące destanu na Wyspy Brytyjskie. Musiał on dać ochronę siłom destanu przez pokonanie sił Royal Navy nad kanałem La Manche</a:t>
            </a:r>
            <a:endParaRPr/>
          </a:p>
          <a:p>
            <a:pPr>
              <a:lnSpc>
                <a:spcPct val="100000"/>
              </a:lnSpc>
            </a:pPr>
            <a:r>
              <a:rPr lang="pl-PL" sz="2400">
                <a:latin typeface="Times New Roman"/>
              </a:rPr>
              <a:t>Flota Royal Navy posiadała 27 okrętów liniowych,4 fregaty,1 kuter i 1 szkuner, natomiast przeciwnicy 33 okręty liniowe,5 fregat i 2 brygi.</a:t>
            </a:r>
            <a:endParaRPr/>
          </a:p>
          <a:p>
            <a:pPr>
              <a:lnSpc>
                <a:spcPct val="100000"/>
              </a:lnSpc>
            </a:pPr>
            <a:r>
              <a:rPr lang="pl-PL" sz="2400">
                <a:latin typeface="Times New Roman"/>
              </a:rPr>
              <a:t>Siły Royal Navy wyszły z konfliktu </a:t>
            </a:r>
            <a:r>
              <a:rPr b="1" lang="pl-PL" sz="2400">
                <a:latin typeface="Times New Roman"/>
              </a:rPr>
              <a:t>bez strat</a:t>
            </a:r>
            <a:r>
              <a:rPr lang="pl-PL" sz="2400">
                <a:latin typeface="Times New Roman"/>
              </a:rPr>
              <a:t> w okrętach. Strona francuska straciła 22 okręty.</a:t>
            </a:r>
            <a:endParaRPr/>
          </a:p>
        </p:txBody>
      </p:sp>
    </p:spTree>
  </p:cSld>
  <p:timing>
    <p:tnLst>
      <p:par>
        <p:cTn id="111" dur="indefinite" restart="never" nodeType="tmRoot">
          <p:childTnLst>
            <p:seq>
              <p:cTn id="112"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p:cSld>
    <p:bg>
      <p:bgPr>
        <a:solidFill>
          <a:srgbClr val="e9e2b6"/>
        </a:solidFill>
      </p:bgPr>
    </p:bg>
    <p:spTree>
      <p:nvGrpSpPr>
        <p:cNvPr id="1" name=""/>
        <p:cNvGrpSpPr/>
        <p:nvPr/>
      </p:nvGrpSpPr>
      <p:grpSpPr>
        <a:xfrm>
          <a:off x="0" y="0"/>
          <a:ext cx="0" cy="0"/>
          <a:chOff x="0" y="0"/>
          <a:chExt cx="0" cy="0"/>
        </a:xfrm>
      </p:grpSpPr>
      <p:sp>
        <p:nvSpPr>
          <p:cNvPr id="868" name="CustomShape 1"/>
          <p:cNvSpPr/>
          <p:nvPr/>
        </p:nvSpPr>
        <p:spPr>
          <a:xfrm>
            <a:off x="1368360" y="152280"/>
            <a:ext cx="7543800" cy="1143000"/>
          </a:xfrm>
          <a:prstGeom prst="rect">
            <a:avLst/>
          </a:prstGeom>
          <a:noFill/>
          <a:ln>
            <a:noFill/>
          </a:ln>
        </p:spPr>
        <p:style>
          <a:lnRef idx="0"/>
          <a:fillRef idx="0"/>
          <a:effectRef idx="0"/>
          <a:fontRef idx="minor"/>
        </p:style>
        <p:txBody>
          <a:bodyPr lIns="92160" rIns="92160" tIns="46080" bIns="46080" anchor="ctr"/>
          <a:p>
            <a:pPr algn="ctr"/>
            <a:r>
              <a:rPr lang="en-US" sz="3800">
                <a:solidFill>
                  <a:srgbClr val="996600"/>
                </a:solidFill>
                <a:latin typeface="Times New Roman"/>
              </a:rPr>
              <a:t>Napoleon atakuje Rosję</a:t>
            </a:r>
            <a:endParaRPr/>
          </a:p>
        </p:txBody>
      </p:sp>
      <p:pic>
        <p:nvPicPr>
          <p:cNvPr id="869" name="" descr=""/>
          <p:cNvPicPr/>
          <p:nvPr/>
        </p:nvPicPr>
        <p:blipFill>
          <a:blip r:embed="rId1"/>
          <a:stretch/>
        </p:blipFill>
        <p:spPr>
          <a:xfrm>
            <a:off x="1655640" y="1295280"/>
            <a:ext cx="6891480" cy="5334120"/>
          </a:xfrm>
          <a:prstGeom prst="rect">
            <a:avLst/>
          </a:prstGeom>
          <a:ln>
            <a:noFill/>
          </a:ln>
        </p:spPr>
      </p:pic>
    </p:spTree>
  </p:cSld>
  <p:timing>
    <p:tnLst>
      <p:par>
        <p:cTn id="113" dur="indefinite" restart="never" nodeType="tmRoot">
          <p:childTnLst>
            <p:seq>
              <p:cTn id="114"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p:cSld>
    <p:bg>
      <p:bgPr>
        <a:solidFill>
          <a:srgbClr val="e9e2b6"/>
        </a:solidFill>
      </p:bgPr>
    </p:bg>
    <p:spTree>
      <p:nvGrpSpPr>
        <p:cNvPr id="1" name=""/>
        <p:cNvGrpSpPr/>
        <p:nvPr/>
      </p:nvGrpSpPr>
      <p:grpSpPr>
        <a:xfrm>
          <a:off x="0" y="0"/>
          <a:ext cx="0" cy="0"/>
          <a:chOff x="0" y="0"/>
          <a:chExt cx="0" cy="0"/>
        </a:xfrm>
      </p:grpSpPr>
      <p:sp>
        <p:nvSpPr>
          <p:cNvPr id="870" name="CustomShape 1"/>
          <p:cNvSpPr/>
          <p:nvPr/>
        </p:nvSpPr>
        <p:spPr>
          <a:xfrm>
            <a:off x="1371600" y="533520"/>
            <a:ext cx="7543800" cy="1143000"/>
          </a:xfrm>
          <a:prstGeom prst="rect">
            <a:avLst/>
          </a:prstGeom>
          <a:noFill/>
          <a:ln>
            <a:noFill/>
          </a:ln>
        </p:spPr>
        <p:style>
          <a:lnRef idx="0"/>
          <a:fillRef idx="0"/>
          <a:effectRef idx="0"/>
          <a:fontRef idx="minor"/>
        </p:style>
        <p:txBody>
          <a:bodyPr lIns="92160" rIns="92160" tIns="46080" bIns="46080" anchor="ctr"/>
          <a:p>
            <a:pPr algn="ctr"/>
            <a:r>
              <a:rPr lang="en-US" sz="3800" u="sng">
                <a:solidFill>
                  <a:srgbClr val="996600"/>
                </a:solidFill>
                <a:latin typeface="Times New Roman"/>
              </a:rPr>
              <a:t>Upadek Napoleona</a:t>
            </a:r>
            <a:endParaRPr/>
          </a:p>
        </p:txBody>
      </p:sp>
      <p:sp>
        <p:nvSpPr>
          <p:cNvPr id="871" name="CustomShape 2"/>
          <p:cNvSpPr/>
          <p:nvPr/>
        </p:nvSpPr>
        <p:spPr>
          <a:xfrm>
            <a:off x="5257800" y="1981080"/>
            <a:ext cx="3733920" cy="4114800"/>
          </a:xfrm>
          <a:prstGeom prst="rect">
            <a:avLst/>
          </a:prstGeom>
          <a:noFill/>
          <a:ln>
            <a:noFill/>
          </a:ln>
        </p:spPr>
        <p:style>
          <a:lnRef idx="0"/>
          <a:fillRef idx="0"/>
          <a:effectRef idx="0"/>
          <a:fontRef idx="minor"/>
        </p:style>
        <p:txBody>
          <a:bodyPr/>
          <a:p>
            <a:pPr>
              <a:lnSpc>
                <a:spcPct val="90000"/>
              </a:lnSpc>
              <a:buFont typeface="Wingdings" charset="2"/>
              <a:buChar char=""/>
            </a:pPr>
            <a:r>
              <a:rPr lang="en-US" sz="2800" u="sng">
                <a:solidFill>
                  <a:srgbClr val="000000"/>
                </a:solidFill>
                <a:latin typeface="Times New Roman"/>
              </a:rPr>
              <a:t>Kampania w Rosji</a:t>
            </a:r>
            <a:r>
              <a:rPr lang="en-US" sz="2800">
                <a:solidFill>
                  <a:srgbClr val="000000"/>
                </a:solidFill>
                <a:latin typeface="Times New Roman"/>
              </a:rPr>
              <a:t> – </a:t>
            </a:r>
            <a:endParaRPr/>
          </a:p>
          <a:p>
            <a:pPr lvl="1">
              <a:lnSpc>
                <a:spcPct val="90000"/>
              </a:lnSpc>
              <a:buSzPct val="95000"/>
              <a:buFont typeface="Times New Roman"/>
              <a:buChar char="–"/>
            </a:pPr>
            <a:r>
              <a:rPr lang="en-US" sz="2400" strike="noStrike">
                <a:solidFill>
                  <a:srgbClr val="000000"/>
                </a:solidFill>
                <a:latin typeface="Times New Roman"/>
                <a:ea typeface="Droid Sans Fallback"/>
              </a:rPr>
              <a:t>Porażka (500,000 ofiar)</a:t>
            </a:r>
            <a:endParaRPr/>
          </a:p>
          <a:p>
            <a:pPr lvl="1">
              <a:lnSpc>
                <a:spcPct val="90000"/>
              </a:lnSpc>
              <a:buSzPct val="95000"/>
              <a:buFont typeface="Times New Roman"/>
              <a:buChar char="–"/>
            </a:pPr>
            <a:r>
              <a:rPr lang="en-US" sz="2400" strike="noStrike">
                <a:solidFill>
                  <a:srgbClr val="000000"/>
                </a:solidFill>
                <a:latin typeface="Times New Roman"/>
                <a:ea typeface="Droid Sans Fallback"/>
              </a:rPr>
              <a:t>Brak zaopatrzenia</a:t>
            </a:r>
            <a:endParaRPr/>
          </a:p>
          <a:p>
            <a:pPr lvl="1">
              <a:lnSpc>
                <a:spcPct val="90000"/>
              </a:lnSpc>
              <a:buSzPct val="95000"/>
              <a:buFont typeface="Times New Roman"/>
              <a:buChar char="–"/>
            </a:pPr>
            <a:r>
              <a:rPr lang="en-US" sz="2400" strike="noStrike">
                <a:solidFill>
                  <a:srgbClr val="000000"/>
                </a:solidFill>
                <a:latin typeface="Times New Roman"/>
                <a:ea typeface="Droid Sans Fallback"/>
              </a:rPr>
              <a:t>Ostra Rosyjska zima</a:t>
            </a:r>
            <a:endParaRPr/>
          </a:p>
          <a:p>
            <a:pPr>
              <a:lnSpc>
                <a:spcPct val="90000"/>
              </a:lnSpc>
              <a:buFont typeface="Wingdings" charset="2"/>
              <a:buChar char=""/>
            </a:pPr>
            <a:r>
              <a:rPr lang="en-US" sz="2800">
                <a:solidFill>
                  <a:srgbClr val="000000"/>
                </a:solidFill>
                <a:latin typeface="Times New Roman"/>
              </a:rPr>
              <a:t>Napoleon wygnany na wyspę  Elba</a:t>
            </a:r>
            <a:endParaRPr/>
          </a:p>
          <a:p>
            <a:pPr>
              <a:lnSpc>
                <a:spcPct val="90000"/>
              </a:lnSpc>
              <a:buFont typeface="Wingdings" charset="2"/>
              <a:buChar char=""/>
            </a:pPr>
            <a:r>
              <a:rPr lang="en-US" sz="2800">
                <a:solidFill>
                  <a:srgbClr val="000000"/>
                </a:solidFill>
                <a:latin typeface="Times New Roman"/>
              </a:rPr>
              <a:t>Zmuszony do abdykacji na rzecz króla Ludwika XVIII z dynasti Burbonów</a:t>
            </a:r>
            <a:endParaRPr/>
          </a:p>
        </p:txBody>
      </p:sp>
      <p:sp>
        <p:nvSpPr>
          <p:cNvPr id="872" name="CustomShape 3"/>
          <p:cNvSpPr/>
          <p:nvPr/>
        </p:nvSpPr>
        <p:spPr>
          <a:xfrm>
            <a:off x="3467160" y="2747880"/>
            <a:ext cx="9144000" cy="1800"/>
          </a:xfrm>
          <a:prstGeom prst="rect">
            <a:avLst/>
          </a:prstGeom>
          <a:noFill/>
          <a:ln>
            <a:noFill/>
          </a:ln>
        </p:spPr>
        <p:style>
          <a:lnRef idx="0"/>
          <a:fillRef idx="0"/>
          <a:effectRef idx="0"/>
          <a:fontRef idx="minor"/>
        </p:style>
      </p:sp>
      <p:pic>
        <p:nvPicPr>
          <p:cNvPr id="873" name="" descr=""/>
          <p:cNvPicPr/>
          <p:nvPr/>
        </p:nvPicPr>
        <p:blipFill>
          <a:blip r:embed="rId1"/>
          <a:stretch/>
        </p:blipFill>
        <p:spPr>
          <a:xfrm>
            <a:off x="1371600" y="2057400"/>
            <a:ext cx="3733920" cy="2301840"/>
          </a:xfrm>
          <a:prstGeom prst="rect">
            <a:avLst/>
          </a:prstGeom>
          <a:ln>
            <a:noFill/>
          </a:ln>
        </p:spPr>
      </p:pic>
    </p:spTree>
  </p:cSld>
  <p:timing>
    <p:tnLst>
      <p:par>
        <p:cTn id="115" dur="indefinite" restart="never" nodeType="tmRoot">
          <p:childTnLst>
            <p:seq>
              <p:cTn id="116"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p:cSld>
    <p:bg>
      <p:bgPr>
        <a:solidFill>
          <a:srgbClr val="e9e2b6"/>
        </a:solidFill>
      </p:bgPr>
    </p:bg>
    <p:spTree>
      <p:nvGrpSpPr>
        <p:cNvPr id="1" name=""/>
        <p:cNvGrpSpPr/>
        <p:nvPr/>
      </p:nvGrpSpPr>
      <p:grpSpPr>
        <a:xfrm>
          <a:off x="0" y="0"/>
          <a:ext cx="0" cy="0"/>
          <a:chOff x="0" y="0"/>
          <a:chExt cx="0" cy="0"/>
        </a:xfrm>
      </p:grpSpPr>
      <p:sp>
        <p:nvSpPr>
          <p:cNvPr id="874" name="CustomShape 1"/>
          <p:cNvSpPr/>
          <p:nvPr/>
        </p:nvSpPr>
        <p:spPr>
          <a:xfrm>
            <a:off x="1371600" y="533520"/>
            <a:ext cx="7543800" cy="1143000"/>
          </a:xfrm>
          <a:prstGeom prst="rect">
            <a:avLst/>
          </a:prstGeom>
          <a:noFill/>
          <a:ln>
            <a:noFill/>
          </a:ln>
        </p:spPr>
        <p:style>
          <a:lnRef idx="0"/>
          <a:fillRef idx="0"/>
          <a:effectRef idx="0"/>
          <a:fontRef idx="minor"/>
        </p:style>
        <p:txBody>
          <a:bodyPr lIns="92160" rIns="92160" tIns="46080" bIns="46080" anchor="ctr"/>
          <a:p>
            <a:pPr algn="ctr"/>
            <a:r>
              <a:rPr lang="en-US" sz="3800" u="sng">
                <a:solidFill>
                  <a:srgbClr val="996600"/>
                </a:solidFill>
                <a:latin typeface="Times New Roman"/>
              </a:rPr>
              <a:t>Napoleon ucieka z Elby</a:t>
            </a:r>
            <a:r>
              <a:rPr lang="en-US" sz="3800" u="sng">
                <a:solidFill>
                  <a:srgbClr val="996600"/>
                </a:solidFill>
                <a:latin typeface="Times New Roman"/>
              </a:rPr>
              <a:t>
</a:t>
            </a:r>
            <a:r>
              <a:rPr lang="en-US" sz="3800">
                <a:solidFill>
                  <a:srgbClr val="996600"/>
                </a:solidFill>
                <a:latin typeface="Times New Roman"/>
              </a:rPr>
              <a:t>“Ostatnie 100 Dni”</a:t>
            </a:r>
            <a:endParaRPr/>
          </a:p>
        </p:txBody>
      </p:sp>
      <p:sp>
        <p:nvSpPr>
          <p:cNvPr id="875" name="CustomShape 2"/>
          <p:cNvSpPr/>
          <p:nvPr/>
        </p:nvSpPr>
        <p:spPr>
          <a:xfrm>
            <a:off x="1371600" y="1981080"/>
            <a:ext cx="3733920" cy="4714920"/>
          </a:xfrm>
          <a:prstGeom prst="rect">
            <a:avLst/>
          </a:prstGeom>
          <a:noFill/>
          <a:ln>
            <a:noFill/>
          </a:ln>
        </p:spPr>
        <p:style>
          <a:lnRef idx="0"/>
          <a:fillRef idx="0"/>
          <a:effectRef idx="0"/>
          <a:fontRef idx="minor"/>
        </p:style>
        <p:txBody>
          <a:bodyPr/>
          <a:p>
            <a:pPr>
              <a:buFont typeface="Wingdings" charset="2"/>
              <a:buChar char=""/>
            </a:pPr>
            <a:r>
              <a:rPr lang="en-US" sz="2400">
                <a:solidFill>
                  <a:srgbClr val="000000"/>
                </a:solidFill>
                <a:latin typeface="Times New Roman"/>
              </a:rPr>
              <a:t>Napoleon ucieka z Elby w trakcie trwania kongresu pokojowego w Wiedniu I wraca do Francji</a:t>
            </a:r>
            <a:endParaRPr/>
          </a:p>
          <a:p>
            <a:pPr>
              <a:buFont typeface="Wingdings" charset="2"/>
              <a:buChar char=""/>
            </a:pPr>
            <a:r>
              <a:rPr lang="en-US" sz="2400">
                <a:solidFill>
                  <a:srgbClr val="000000"/>
                </a:solidFill>
                <a:latin typeface="Times New Roman"/>
              </a:rPr>
              <a:t>Wojsko jest lojalne wobec  Napoleona</a:t>
            </a:r>
            <a:endParaRPr/>
          </a:p>
          <a:p>
            <a:pPr>
              <a:buFont typeface="Wingdings" charset="2"/>
              <a:buChar char=""/>
            </a:pPr>
            <a:r>
              <a:rPr lang="en-US" sz="2400">
                <a:solidFill>
                  <a:srgbClr val="000000"/>
                </a:solidFill>
                <a:latin typeface="Times New Roman"/>
              </a:rPr>
              <a:t>Król Ludwik XVIII ucieka i  Napoleon odzyskuje władzę</a:t>
            </a:r>
            <a:endParaRPr/>
          </a:p>
        </p:txBody>
      </p:sp>
      <p:sp>
        <p:nvSpPr>
          <p:cNvPr id="876" name="CustomShape 3"/>
          <p:cNvSpPr/>
          <p:nvPr/>
        </p:nvSpPr>
        <p:spPr>
          <a:xfrm>
            <a:off x="3943440" y="2838600"/>
            <a:ext cx="9144000" cy="1440"/>
          </a:xfrm>
          <a:prstGeom prst="rect">
            <a:avLst/>
          </a:prstGeom>
          <a:noFill/>
          <a:ln>
            <a:noFill/>
          </a:ln>
        </p:spPr>
        <p:style>
          <a:lnRef idx="0"/>
          <a:fillRef idx="0"/>
          <a:effectRef idx="0"/>
          <a:fontRef idx="minor"/>
        </p:style>
      </p:sp>
      <p:pic>
        <p:nvPicPr>
          <p:cNvPr id="877" name="" descr=""/>
          <p:cNvPicPr/>
          <p:nvPr/>
        </p:nvPicPr>
        <p:blipFill>
          <a:blip r:embed="rId1"/>
          <a:stretch/>
        </p:blipFill>
        <p:spPr>
          <a:xfrm>
            <a:off x="5257800" y="2284560"/>
            <a:ext cx="3733920" cy="3506760"/>
          </a:xfrm>
          <a:prstGeom prst="rect">
            <a:avLst/>
          </a:prstGeom>
          <a:ln>
            <a:noFill/>
          </a:ln>
        </p:spPr>
      </p:pic>
      <p:sp>
        <p:nvSpPr>
          <p:cNvPr id="878" name="CustomShape 4"/>
          <p:cNvSpPr/>
          <p:nvPr/>
        </p:nvSpPr>
        <p:spPr>
          <a:xfrm>
            <a:off x="3710160" y="2671920"/>
            <a:ext cx="9144000" cy="1440"/>
          </a:xfrm>
          <a:prstGeom prst="rect">
            <a:avLst/>
          </a:prstGeom>
          <a:noFill/>
          <a:ln>
            <a:noFill/>
          </a:ln>
        </p:spPr>
        <p:style>
          <a:lnRef idx="0"/>
          <a:fillRef idx="0"/>
          <a:effectRef idx="0"/>
          <a:fontRef idx="minor"/>
        </p:style>
      </p:sp>
    </p:spTree>
  </p:cSld>
  <p:timing>
    <p:tnLst>
      <p:par>
        <p:cTn id="117" dur="indefinite" restart="never" nodeType="tmRoot">
          <p:childTnLst>
            <p:seq>
              <p:cTn id="118"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13" name="TextShape 1"/>
          <p:cNvSpPr txBox="1"/>
          <p:nvPr/>
        </p:nvSpPr>
        <p:spPr>
          <a:xfrm>
            <a:off x="457200" y="274320"/>
            <a:ext cx="8229600" cy="1143000"/>
          </a:xfrm>
          <a:prstGeom prst="rect">
            <a:avLst/>
          </a:prstGeom>
          <a:noFill/>
          <a:ln>
            <a:noFill/>
          </a:ln>
        </p:spPr>
        <p:txBody>
          <a:bodyPr anchor="ctr"/>
          <a:p>
            <a:pPr algn="ctr">
              <a:lnSpc>
                <a:spcPct val="100000"/>
              </a:lnSpc>
            </a:pPr>
            <a:r>
              <a:rPr lang="pl-PL" sz="4400">
                <a:solidFill>
                  <a:srgbClr val="000000"/>
                </a:solidFill>
                <a:latin typeface="Comic Sans MS"/>
              </a:rPr>
              <a:t>Bitwa pod Cheroneą</a:t>
            </a:r>
            <a:endParaRPr/>
          </a:p>
        </p:txBody>
      </p:sp>
      <p:sp>
        <p:nvSpPr>
          <p:cNvPr id="714" name="TextShape 2"/>
          <p:cNvSpPr txBox="1"/>
          <p:nvPr/>
        </p:nvSpPr>
        <p:spPr>
          <a:xfrm>
            <a:off x="457200" y="1600200"/>
            <a:ext cx="4038480" cy="4525920"/>
          </a:xfrm>
          <a:prstGeom prst="rect">
            <a:avLst/>
          </a:prstGeom>
          <a:noFill/>
          <a:ln>
            <a:noFill/>
          </a:ln>
        </p:spPr>
        <p:txBody>
          <a:bodyPr/>
          <a:p>
            <a:pPr>
              <a:lnSpc>
                <a:spcPct val="100000"/>
              </a:lnSpc>
            </a:pPr>
            <a:r>
              <a:rPr lang="pl-PL" sz="2000">
                <a:solidFill>
                  <a:srgbClr val="000000"/>
                </a:solidFill>
                <a:latin typeface="Comic Sans MS"/>
              </a:rPr>
              <a:t>W 339 p.n.e. w Grecji Środkowej wybuchła IV wojna święta i jedna ze stron - Tesalowie - poprosiła o pomoc Filipa. Ten skorzystał z okazji i wkroczył do Fokidy nieopodal Beocji, co z kolei skłoniło Teby, największe miasto regionu, do sojuszu z Atenami. Latem 338 p.n.e. doszło do bitwy między armią macedońską a liczniejszymi siłami tebańsko-ateńskimi, stoczonej na niewielkiej równinie</a:t>
            </a:r>
            <a:endParaRPr/>
          </a:p>
        </p:txBody>
      </p:sp>
      <p:pic>
        <p:nvPicPr>
          <p:cNvPr id="715" name="" descr=""/>
          <p:cNvPicPr/>
          <p:nvPr/>
        </p:nvPicPr>
        <p:blipFill>
          <a:blip r:embed="rId2"/>
          <a:stretch/>
        </p:blipFill>
        <p:spPr>
          <a:xfrm>
            <a:off x="4429080" y="1928880"/>
            <a:ext cx="4326120" cy="3071880"/>
          </a:xfrm>
          <a:prstGeom prst="rect">
            <a:avLst/>
          </a:prstGeom>
          <a:ln>
            <a:noFill/>
          </a:ln>
        </p:spPr>
      </p:pic>
    </p:spTree>
  </p:cSld>
  <p:transition>
    <p:fade thruBlk="true"/>
  </p:transition>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p:cSld>
    <p:bg>
      <p:bgPr>
        <a:solidFill>
          <a:srgbClr val="e9e2b6"/>
        </a:solidFill>
      </p:bgPr>
    </p:bg>
    <p:spTree>
      <p:nvGrpSpPr>
        <p:cNvPr id="1" name=""/>
        <p:cNvGrpSpPr/>
        <p:nvPr/>
      </p:nvGrpSpPr>
      <p:grpSpPr>
        <a:xfrm>
          <a:off x="0" y="0"/>
          <a:ext cx="0" cy="0"/>
          <a:chOff x="0" y="0"/>
          <a:chExt cx="0" cy="0"/>
        </a:xfrm>
      </p:grpSpPr>
      <p:sp>
        <p:nvSpPr>
          <p:cNvPr id="879" name="CustomShape 1"/>
          <p:cNvSpPr/>
          <p:nvPr/>
        </p:nvSpPr>
        <p:spPr>
          <a:xfrm>
            <a:off x="1371600" y="533520"/>
            <a:ext cx="7543800" cy="1143000"/>
          </a:xfrm>
          <a:prstGeom prst="rect">
            <a:avLst/>
          </a:prstGeom>
          <a:noFill/>
          <a:ln>
            <a:noFill/>
          </a:ln>
        </p:spPr>
        <p:style>
          <a:lnRef idx="0"/>
          <a:fillRef idx="0"/>
          <a:effectRef idx="0"/>
          <a:fontRef idx="minor"/>
        </p:style>
        <p:txBody>
          <a:bodyPr lIns="92160" rIns="92160" tIns="46080" bIns="46080" anchor="ctr"/>
          <a:p>
            <a:pPr algn="ctr"/>
            <a:r>
              <a:rPr lang="en-US" sz="3800" u="sng">
                <a:solidFill>
                  <a:srgbClr val="996600"/>
                </a:solidFill>
                <a:latin typeface="Times New Roman"/>
              </a:rPr>
              <a:t>Bitwa pod Waterloo – 1815</a:t>
            </a:r>
            <a:endParaRPr/>
          </a:p>
        </p:txBody>
      </p:sp>
      <p:sp>
        <p:nvSpPr>
          <p:cNvPr id="880" name="CustomShape 2"/>
          <p:cNvSpPr/>
          <p:nvPr/>
        </p:nvSpPr>
        <p:spPr>
          <a:xfrm>
            <a:off x="5257800" y="1981080"/>
            <a:ext cx="3733920" cy="4114800"/>
          </a:xfrm>
          <a:prstGeom prst="rect">
            <a:avLst/>
          </a:prstGeom>
          <a:noFill/>
          <a:ln>
            <a:noFill/>
          </a:ln>
        </p:spPr>
        <p:style>
          <a:lnRef idx="0"/>
          <a:fillRef idx="0"/>
          <a:effectRef idx="0"/>
          <a:fontRef idx="minor"/>
        </p:style>
        <p:txBody>
          <a:bodyPr/>
          <a:p>
            <a:pPr>
              <a:buFont typeface="Wingdings" charset="2"/>
              <a:buChar char=""/>
            </a:pPr>
            <a:r>
              <a:rPr lang="en-US" sz="2800">
                <a:solidFill>
                  <a:srgbClr val="000000"/>
                </a:solidFill>
                <a:latin typeface="Times New Roman"/>
              </a:rPr>
              <a:t>Tzw. Bitwa Narodów</a:t>
            </a:r>
            <a:endParaRPr/>
          </a:p>
          <a:p>
            <a:pPr>
              <a:buFont typeface="Wingdings" charset="2"/>
              <a:buChar char=""/>
            </a:pPr>
            <a:r>
              <a:rPr lang="en-US" sz="2800">
                <a:solidFill>
                  <a:srgbClr val="000000"/>
                </a:solidFill>
                <a:latin typeface="Times New Roman"/>
              </a:rPr>
              <a:t>Miasto w Belgii blisko Brukselii</a:t>
            </a:r>
            <a:endParaRPr/>
          </a:p>
          <a:p>
            <a:pPr>
              <a:buFont typeface="Wingdings" charset="2"/>
              <a:buChar char=""/>
            </a:pPr>
            <a:r>
              <a:rPr lang="en-US" sz="2800">
                <a:solidFill>
                  <a:srgbClr val="000000"/>
                </a:solidFill>
                <a:latin typeface="Times New Roman"/>
              </a:rPr>
              <a:t>Wojska Brytyjskie I Pruskie rozbijają Francuzów</a:t>
            </a:r>
            <a:endParaRPr/>
          </a:p>
          <a:p>
            <a:pPr>
              <a:buFont typeface="Wingdings" charset="2"/>
              <a:buChar char=""/>
            </a:pPr>
            <a:r>
              <a:rPr lang="en-US" sz="2800">
                <a:solidFill>
                  <a:srgbClr val="000000"/>
                </a:solidFill>
                <a:latin typeface="Times New Roman"/>
              </a:rPr>
              <a:t>Napoleon zmuszony do wygnania na wyspę Św. Heleny</a:t>
            </a:r>
            <a:endParaRPr/>
          </a:p>
        </p:txBody>
      </p:sp>
      <p:sp>
        <p:nvSpPr>
          <p:cNvPr id="881" name="CustomShape 3"/>
          <p:cNvSpPr/>
          <p:nvPr/>
        </p:nvSpPr>
        <p:spPr>
          <a:xfrm>
            <a:off x="3900600" y="2624040"/>
            <a:ext cx="9144000" cy="1800"/>
          </a:xfrm>
          <a:prstGeom prst="rect">
            <a:avLst/>
          </a:prstGeom>
          <a:noFill/>
          <a:ln>
            <a:noFill/>
          </a:ln>
        </p:spPr>
        <p:style>
          <a:lnRef idx="0"/>
          <a:fillRef idx="0"/>
          <a:effectRef idx="0"/>
          <a:fontRef idx="minor"/>
        </p:style>
      </p:sp>
      <p:pic>
        <p:nvPicPr>
          <p:cNvPr id="882" name="" descr=""/>
          <p:cNvPicPr/>
          <p:nvPr/>
        </p:nvPicPr>
        <p:blipFill>
          <a:blip r:embed="rId1"/>
          <a:stretch/>
        </p:blipFill>
        <p:spPr>
          <a:xfrm>
            <a:off x="1557360" y="1687680"/>
            <a:ext cx="3625920" cy="4576680"/>
          </a:xfrm>
          <a:prstGeom prst="rect">
            <a:avLst/>
          </a:prstGeom>
          <a:ln>
            <a:noFill/>
          </a:ln>
        </p:spPr>
      </p:pic>
    </p:spTree>
  </p:cSld>
  <p:timing>
    <p:tnLst>
      <p:par>
        <p:cTn id="119" dur="indefinite" restart="never" nodeType="tmRoot">
          <p:childTnLst>
            <p:seq>
              <p:cTn id="120"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p:cSld>
    <p:bg>
      <p:bgPr>
        <a:solidFill>
          <a:srgbClr val="e9e2b6"/>
        </a:solidFill>
      </p:bgPr>
    </p:bg>
    <p:spTree>
      <p:nvGrpSpPr>
        <p:cNvPr id="1" name=""/>
        <p:cNvGrpSpPr/>
        <p:nvPr/>
      </p:nvGrpSpPr>
      <p:grpSpPr>
        <a:xfrm>
          <a:off x="0" y="0"/>
          <a:ext cx="0" cy="0"/>
          <a:chOff x="0" y="0"/>
          <a:chExt cx="0" cy="0"/>
        </a:xfrm>
      </p:grpSpPr>
      <p:sp>
        <p:nvSpPr>
          <p:cNvPr id="883" name="CustomShape 1"/>
          <p:cNvSpPr/>
          <p:nvPr/>
        </p:nvSpPr>
        <p:spPr>
          <a:xfrm>
            <a:off x="1371600" y="533520"/>
            <a:ext cx="7543800" cy="1143000"/>
          </a:xfrm>
          <a:prstGeom prst="rect">
            <a:avLst/>
          </a:prstGeom>
          <a:noFill/>
          <a:ln>
            <a:noFill/>
          </a:ln>
        </p:spPr>
        <p:style>
          <a:lnRef idx="0"/>
          <a:fillRef idx="0"/>
          <a:effectRef idx="0"/>
          <a:fontRef idx="minor"/>
        </p:style>
        <p:txBody>
          <a:bodyPr lIns="92160" rIns="92160" tIns="46080" bIns="46080" anchor="ctr"/>
          <a:p>
            <a:pPr algn="ctr"/>
            <a:r>
              <a:rPr lang="en-US" sz="3800">
                <a:solidFill>
                  <a:srgbClr val="996600"/>
                </a:solidFill>
                <a:latin typeface="Times New Roman"/>
              </a:rPr>
              <a:t>Sukcess czy upadek?</a:t>
            </a:r>
            <a:r>
              <a:rPr lang="en-US" sz="3800">
                <a:solidFill>
                  <a:srgbClr val="996600"/>
                </a:solidFill>
                <a:latin typeface="Times New Roman"/>
              </a:rPr>
              <a:t>
</a:t>
            </a:r>
            <a:r>
              <a:rPr lang="en-US" sz="3800">
                <a:solidFill>
                  <a:srgbClr val="996600"/>
                </a:solidFill>
                <a:latin typeface="Times New Roman"/>
              </a:rPr>
              <a:t>Bohater czy nieudacznik?</a:t>
            </a:r>
            <a:endParaRPr/>
          </a:p>
        </p:txBody>
      </p:sp>
      <p:sp>
        <p:nvSpPr>
          <p:cNvPr id="884" name="CustomShape 2"/>
          <p:cNvSpPr/>
          <p:nvPr/>
        </p:nvSpPr>
        <p:spPr>
          <a:xfrm>
            <a:off x="5257800" y="1981080"/>
            <a:ext cx="3733920" cy="4114800"/>
          </a:xfrm>
          <a:prstGeom prst="rect">
            <a:avLst/>
          </a:prstGeom>
          <a:noFill/>
          <a:ln>
            <a:noFill/>
          </a:ln>
        </p:spPr>
        <p:style>
          <a:lnRef idx="0"/>
          <a:fillRef idx="0"/>
          <a:effectRef idx="0"/>
          <a:fontRef idx="minor"/>
        </p:style>
        <p:txBody>
          <a:bodyPr/>
          <a:p>
            <a:pPr>
              <a:buFont typeface="Wingdings" charset="2"/>
              <a:buChar char=""/>
            </a:pPr>
            <a:r>
              <a:rPr lang="en-US" sz="2800">
                <a:solidFill>
                  <a:srgbClr val="000000"/>
                </a:solidFill>
                <a:latin typeface="Times New Roman"/>
              </a:rPr>
              <a:t>Odniósł wiele taktycznych i strategicznych zwycięstw</a:t>
            </a:r>
            <a:endParaRPr/>
          </a:p>
          <a:p>
            <a:pPr>
              <a:buFont typeface="Wingdings" charset="2"/>
              <a:buChar char=""/>
            </a:pPr>
            <a:r>
              <a:rPr lang="en-US" sz="2800">
                <a:solidFill>
                  <a:srgbClr val="000000"/>
                </a:solidFill>
                <a:latin typeface="Times New Roman"/>
              </a:rPr>
              <a:t>Jednak żądza władzy przyczyniła się do ich zaprzepaszczenia i upadku</a:t>
            </a:r>
            <a:endParaRPr/>
          </a:p>
          <a:p>
            <a:pPr/>
            <a:endParaRPr/>
          </a:p>
        </p:txBody>
      </p:sp>
      <p:pic>
        <p:nvPicPr>
          <p:cNvPr id="885" name="" descr=""/>
          <p:cNvPicPr/>
          <p:nvPr/>
        </p:nvPicPr>
        <p:blipFill>
          <a:blip r:embed="rId1"/>
          <a:stretch/>
        </p:blipFill>
        <p:spPr>
          <a:xfrm>
            <a:off x="1822320" y="1981080"/>
            <a:ext cx="2830680" cy="4114800"/>
          </a:xfrm>
          <a:prstGeom prst="rect">
            <a:avLst/>
          </a:prstGeom>
          <a:ln>
            <a:noFill/>
          </a:ln>
        </p:spPr>
      </p:pic>
    </p:spTree>
  </p:cSld>
  <p:timing>
    <p:tnLst>
      <p:par>
        <p:cTn id="121" dur="indefinite" restart="never" nodeType="tmRoot">
          <p:childTnLst>
            <p:seq>
              <p:cTn id="122"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p:cSld>
    <p:bg>
      <p:bgPr>
        <a:solidFill>
          <a:srgbClr val="e9e2b6"/>
        </a:solidFill>
      </p:bgPr>
    </p:bg>
    <p:spTree>
      <p:nvGrpSpPr>
        <p:cNvPr id="1" name=""/>
        <p:cNvGrpSpPr/>
        <p:nvPr/>
      </p:nvGrpSpPr>
      <p:grpSpPr>
        <a:xfrm>
          <a:off x="0" y="0"/>
          <a:ext cx="0" cy="0"/>
          <a:chOff x="0" y="0"/>
          <a:chExt cx="0" cy="0"/>
        </a:xfrm>
      </p:grpSpPr>
      <p:sp>
        <p:nvSpPr>
          <p:cNvPr id="886" name="CustomShape 1"/>
          <p:cNvSpPr/>
          <p:nvPr/>
        </p:nvSpPr>
        <p:spPr>
          <a:xfrm>
            <a:off x="1371600" y="533520"/>
            <a:ext cx="7543800" cy="1143000"/>
          </a:xfrm>
          <a:prstGeom prst="rect">
            <a:avLst/>
          </a:prstGeom>
          <a:noFill/>
          <a:ln>
            <a:noFill/>
          </a:ln>
        </p:spPr>
        <p:style>
          <a:lnRef idx="0"/>
          <a:fillRef idx="0"/>
          <a:effectRef idx="0"/>
          <a:fontRef idx="minor"/>
        </p:style>
        <p:txBody>
          <a:bodyPr lIns="92160" rIns="92160" tIns="46080" bIns="46080" anchor="ctr"/>
          <a:p>
            <a:pPr algn="ctr"/>
            <a:r>
              <a:rPr lang="en-US" sz="3800" u="sng">
                <a:solidFill>
                  <a:srgbClr val="996600"/>
                </a:solidFill>
                <a:latin typeface="Times New Roman"/>
              </a:rPr>
              <a:t>Spuścizna Rewolucji</a:t>
            </a:r>
            <a:endParaRPr/>
          </a:p>
        </p:txBody>
      </p:sp>
      <p:sp>
        <p:nvSpPr>
          <p:cNvPr id="887" name="CustomShape 2"/>
          <p:cNvSpPr/>
          <p:nvPr/>
        </p:nvSpPr>
        <p:spPr>
          <a:xfrm>
            <a:off x="1371600" y="1981080"/>
            <a:ext cx="3733920" cy="4114800"/>
          </a:xfrm>
          <a:prstGeom prst="rect">
            <a:avLst/>
          </a:prstGeom>
          <a:noFill/>
          <a:ln>
            <a:noFill/>
          </a:ln>
        </p:spPr>
        <p:style>
          <a:lnRef idx="0"/>
          <a:fillRef idx="0"/>
          <a:effectRef idx="0"/>
          <a:fontRef idx="minor"/>
        </p:style>
        <p:txBody>
          <a:bodyPr/>
          <a:p>
            <a:pPr>
              <a:buFont typeface="Wingdings" charset="2"/>
              <a:buChar char=""/>
            </a:pPr>
            <a:r>
              <a:rPr lang="en-US" sz="2800">
                <a:solidFill>
                  <a:srgbClr val="000000"/>
                </a:solidFill>
                <a:latin typeface="Times New Roman"/>
              </a:rPr>
              <a:t>Wpływ na inne kraje:</a:t>
            </a:r>
            <a:endParaRPr/>
          </a:p>
          <a:p>
            <a:pPr lvl="1">
              <a:lnSpc>
                <a:spcPct val="100000"/>
              </a:lnSpc>
              <a:buSzPct val="95000"/>
              <a:buFont typeface="Times New Roman"/>
              <a:buChar char="–"/>
            </a:pPr>
            <a:r>
              <a:rPr lang="en-US" sz="2400" strike="noStrike">
                <a:solidFill>
                  <a:srgbClr val="000000"/>
                </a:solidFill>
                <a:latin typeface="Times New Roman"/>
                <a:ea typeface="Droid Sans Fallback"/>
              </a:rPr>
              <a:t>Konstytucje</a:t>
            </a:r>
            <a:endParaRPr/>
          </a:p>
          <a:p>
            <a:pPr lvl="1">
              <a:lnSpc>
                <a:spcPct val="100000"/>
              </a:lnSpc>
              <a:buSzPct val="95000"/>
              <a:buFont typeface="Times New Roman"/>
              <a:buChar char="–"/>
            </a:pPr>
            <a:r>
              <a:rPr lang="en-US" sz="2400" strike="noStrike">
                <a:solidFill>
                  <a:srgbClr val="000000"/>
                </a:solidFill>
                <a:latin typeface="Times New Roman"/>
                <a:ea typeface="Droid Sans Fallback"/>
              </a:rPr>
              <a:t>Prawa cywilne</a:t>
            </a:r>
            <a:endParaRPr/>
          </a:p>
          <a:p>
            <a:pPr lvl="1">
              <a:lnSpc>
                <a:spcPct val="100000"/>
              </a:lnSpc>
              <a:buSzPct val="95000"/>
              <a:buFont typeface="Times New Roman"/>
              <a:buChar char="–"/>
            </a:pPr>
            <a:r>
              <a:rPr lang="en-US" sz="2400" strike="noStrike">
                <a:solidFill>
                  <a:srgbClr val="000000"/>
                </a:solidFill>
                <a:latin typeface="Times New Roman"/>
                <a:ea typeface="Droid Sans Fallback"/>
              </a:rPr>
              <a:t>Wolność i równość</a:t>
            </a:r>
            <a:endParaRPr/>
          </a:p>
          <a:p>
            <a:pPr lvl="1">
              <a:lnSpc>
                <a:spcPct val="100000"/>
              </a:lnSpc>
              <a:buSzPct val="95000"/>
              <a:buFont typeface="Times New Roman"/>
              <a:buChar char="–"/>
            </a:pPr>
            <a:r>
              <a:rPr lang="en-US" sz="2400" strike="noStrike">
                <a:solidFill>
                  <a:srgbClr val="000000"/>
                </a:solidFill>
                <a:latin typeface="Times New Roman"/>
                <a:ea typeface="Droid Sans Fallback"/>
              </a:rPr>
              <a:t>Wzrost nastrojów nacjonalistycznych</a:t>
            </a:r>
            <a:endParaRPr/>
          </a:p>
          <a:p>
            <a:pPr lvl="1">
              <a:lnSpc>
                <a:spcPct val="100000"/>
              </a:lnSpc>
              <a:buSzPct val="95000"/>
              <a:buFont typeface="Times New Roman"/>
              <a:buChar char="–"/>
            </a:pPr>
            <a:r>
              <a:rPr lang="en-US" sz="2400" strike="noStrike">
                <a:solidFill>
                  <a:srgbClr val="000000"/>
                </a:solidFill>
                <a:latin typeface="Times New Roman"/>
                <a:ea typeface="Droid Sans Fallback"/>
              </a:rPr>
              <a:t>Dążenie do wyzwolenia się od obcych władz</a:t>
            </a:r>
            <a:endParaRPr/>
          </a:p>
        </p:txBody>
      </p:sp>
      <p:sp>
        <p:nvSpPr>
          <p:cNvPr id="888" name="CustomShape 3"/>
          <p:cNvSpPr/>
          <p:nvPr/>
        </p:nvSpPr>
        <p:spPr>
          <a:xfrm>
            <a:off x="3890880" y="2567160"/>
            <a:ext cx="9144000" cy="1440"/>
          </a:xfrm>
          <a:prstGeom prst="rect">
            <a:avLst/>
          </a:prstGeom>
          <a:noFill/>
          <a:ln>
            <a:noFill/>
          </a:ln>
        </p:spPr>
        <p:style>
          <a:lnRef idx="0"/>
          <a:fillRef idx="0"/>
          <a:effectRef idx="0"/>
          <a:fontRef idx="minor"/>
        </p:style>
      </p:sp>
      <p:pic>
        <p:nvPicPr>
          <p:cNvPr id="889" name="" descr=""/>
          <p:cNvPicPr/>
          <p:nvPr/>
        </p:nvPicPr>
        <p:blipFill>
          <a:blip r:embed="rId1"/>
          <a:stretch/>
        </p:blipFill>
        <p:spPr>
          <a:xfrm>
            <a:off x="5256360" y="2519280"/>
            <a:ext cx="3600360" cy="3141720"/>
          </a:xfrm>
          <a:prstGeom prst="rect">
            <a:avLst/>
          </a:prstGeom>
          <a:ln>
            <a:noFill/>
          </a:ln>
        </p:spPr>
      </p:pic>
    </p:spTree>
  </p:cSld>
  <p:timing>
    <p:tnLst>
      <p:par>
        <p:cTn id="123" dur="indefinite" restart="never" nodeType="tmRoot">
          <p:childTnLst>
            <p:seq>
              <p:cTn id="124"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p:cSld>
    <p:bg>
      <p:bgPr>
        <a:solidFill>
          <a:srgbClr val="e9e2b6"/>
        </a:solidFill>
      </p:bgPr>
    </p:bg>
    <p:spTree>
      <p:nvGrpSpPr>
        <p:cNvPr id="1" name=""/>
        <p:cNvGrpSpPr/>
        <p:nvPr/>
      </p:nvGrpSpPr>
      <p:grpSpPr>
        <a:xfrm>
          <a:off x="0" y="0"/>
          <a:ext cx="0" cy="0"/>
          <a:chOff x="0" y="0"/>
          <a:chExt cx="0" cy="0"/>
        </a:xfrm>
      </p:grpSpPr>
      <p:sp>
        <p:nvSpPr>
          <p:cNvPr id="890" name="CustomShape 1"/>
          <p:cNvSpPr/>
          <p:nvPr/>
        </p:nvSpPr>
        <p:spPr>
          <a:xfrm>
            <a:off x="1371600" y="533520"/>
            <a:ext cx="7543800" cy="1143000"/>
          </a:xfrm>
          <a:prstGeom prst="rect">
            <a:avLst/>
          </a:prstGeom>
          <a:noFill/>
          <a:ln>
            <a:noFill/>
          </a:ln>
        </p:spPr>
        <p:style>
          <a:lnRef idx="0"/>
          <a:fillRef idx="0"/>
          <a:effectRef idx="0"/>
          <a:fontRef idx="minor"/>
        </p:style>
        <p:txBody>
          <a:bodyPr lIns="92160" rIns="92160" tIns="46080" bIns="46080" anchor="ctr"/>
          <a:p>
            <a:pPr algn="ctr"/>
            <a:r>
              <a:rPr lang="en-US" sz="3800">
                <a:solidFill>
                  <a:srgbClr val="996600"/>
                </a:solidFill>
                <a:latin typeface="Times New Roman"/>
              </a:rPr>
              <a:t>Wpływ ery Napoleona i Rewolucji Francuskiej</a:t>
            </a:r>
            <a:endParaRPr/>
          </a:p>
        </p:txBody>
      </p:sp>
      <p:sp>
        <p:nvSpPr>
          <p:cNvPr id="891" name="CustomShape 2"/>
          <p:cNvSpPr/>
          <p:nvPr/>
        </p:nvSpPr>
        <p:spPr>
          <a:xfrm>
            <a:off x="1371600" y="1981080"/>
            <a:ext cx="7340760" cy="4648320"/>
          </a:xfrm>
          <a:prstGeom prst="rect">
            <a:avLst/>
          </a:prstGeom>
          <a:noFill/>
          <a:ln>
            <a:noFill/>
          </a:ln>
        </p:spPr>
        <p:style>
          <a:lnRef idx="0"/>
          <a:fillRef idx="0"/>
          <a:effectRef idx="0"/>
          <a:fontRef idx="minor"/>
        </p:style>
        <p:txBody>
          <a:bodyPr/>
          <a:p>
            <a:pPr>
              <a:buFont typeface="Wingdings" charset="2"/>
              <a:buChar char=""/>
            </a:pPr>
            <a:r>
              <a:rPr lang="en-US" sz="2800">
                <a:solidFill>
                  <a:srgbClr val="000000"/>
                </a:solidFill>
                <a:latin typeface="Times New Roman"/>
              </a:rPr>
              <a:t>Autorytaryzm i feudalizm zanika wszędzie (poza Rosją)</a:t>
            </a:r>
            <a:endParaRPr/>
          </a:p>
          <a:p>
            <a:pPr>
              <a:buFont typeface="Wingdings" charset="2"/>
              <a:buChar char=""/>
            </a:pPr>
            <a:r>
              <a:rPr lang="en-US" sz="2800">
                <a:solidFill>
                  <a:srgbClr val="000000"/>
                </a:solidFill>
                <a:latin typeface="Times New Roman"/>
              </a:rPr>
              <a:t>Rozwija się tolerancja religijna</a:t>
            </a:r>
            <a:endParaRPr/>
          </a:p>
          <a:p>
            <a:pPr>
              <a:buFont typeface="Wingdings" charset="2"/>
              <a:buChar char=""/>
            </a:pPr>
            <a:r>
              <a:rPr lang="en-US" sz="2800">
                <a:solidFill>
                  <a:srgbClr val="000000"/>
                </a:solidFill>
                <a:latin typeface="Times New Roman"/>
              </a:rPr>
              <a:t>Kształtuje się nowy porządek Europy, który później przybiera formę „wiosny ludów”</a:t>
            </a:r>
            <a:endParaRPr/>
          </a:p>
          <a:p>
            <a:pPr>
              <a:buFont typeface="Wingdings" charset="2"/>
              <a:buChar char=""/>
            </a:pPr>
            <a:r>
              <a:rPr lang="en-US" sz="2800">
                <a:solidFill>
                  <a:srgbClr val="000000"/>
                </a:solidFill>
                <a:latin typeface="Times New Roman"/>
              </a:rPr>
              <a:t>Stany Zjednoczone kupują od Francji Luizjanę a Francja traci w ten sposób kolonię w Ameryce Północnej</a:t>
            </a:r>
            <a:endParaRPr/>
          </a:p>
        </p:txBody>
      </p:sp>
    </p:spTree>
  </p:cSld>
  <p:timing>
    <p:tnLst>
      <p:par>
        <p:cTn id="125" dur="indefinite" restart="never" nodeType="tmRoot">
          <p:childTnLst>
            <p:seq>
              <p:cTn id="126"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p:cSld>
    <p:bg>
      <p:bgPr>
        <a:solidFill>
          <a:srgbClr val="e9e2b6"/>
        </a:solidFill>
      </p:bgPr>
    </p:bg>
    <p:spTree>
      <p:nvGrpSpPr>
        <p:cNvPr id="1" name=""/>
        <p:cNvGrpSpPr/>
        <p:nvPr/>
      </p:nvGrpSpPr>
      <p:grpSpPr>
        <a:xfrm>
          <a:off x="0" y="0"/>
          <a:ext cx="0" cy="0"/>
          <a:chOff x="0" y="0"/>
          <a:chExt cx="0" cy="0"/>
        </a:xfrm>
      </p:grpSpPr>
      <p:sp>
        <p:nvSpPr>
          <p:cNvPr id="892" name="CustomShape 1"/>
          <p:cNvSpPr/>
          <p:nvPr/>
        </p:nvSpPr>
        <p:spPr>
          <a:xfrm>
            <a:off x="1371600" y="533520"/>
            <a:ext cx="7543800" cy="1143000"/>
          </a:xfrm>
          <a:prstGeom prst="rect">
            <a:avLst/>
          </a:prstGeom>
          <a:noFill/>
          <a:ln>
            <a:noFill/>
          </a:ln>
        </p:spPr>
        <p:style>
          <a:lnRef idx="0"/>
          <a:fillRef idx="0"/>
          <a:effectRef idx="0"/>
          <a:fontRef idx="minor"/>
        </p:style>
        <p:txBody>
          <a:bodyPr lIns="92160" rIns="92160" tIns="46080" bIns="46080" anchor="ctr"/>
          <a:p>
            <a:pPr algn="ctr"/>
            <a:r>
              <a:rPr lang="en-US" sz="3800">
                <a:solidFill>
                  <a:srgbClr val="996600"/>
                </a:solidFill>
                <a:latin typeface="Times New Roman"/>
              </a:rPr>
              <a:t>Wpływ ery Napoleona i Rewolucji Francuskiej</a:t>
            </a:r>
            <a:endParaRPr/>
          </a:p>
        </p:txBody>
      </p:sp>
      <p:sp>
        <p:nvSpPr>
          <p:cNvPr id="893" name="CustomShape 2"/>
          <p:cNvSpPr/>
          <p:nvPr/>
        </p:nvSpPr>
        <p:spPr>
          <a:xfrm>
            <a:off x="1295280" y="1981080"/>
            <a:ext cx="7696440" cy="4114800"/>
          </a:xfrm>
          <a:prstGeom prst="rect">
            <a:avLst/>
          </a:prstGeom>
          <a:noFill/>
          <a:ln>
            <a:noFill/>
          </a:ln>
        </p:spPr>
        <p:style>
          <a:lnRef idx="0"/>
          <a:fillRef idx="0"/>
          <a:effectRef idx="0"/>
          <a:fontRef idx="minor"/>
        </p:style>
        <p:txBody>
          <a:bodyPr/>
          <a:p>
            <a:pPr>
              <a:buFont typeface="Wingdings" charset="2"/>
              <a:buChar char=""/>
            </a:pPr>
            <a:r>
              <a:rPr lang="en-US" sz="2800">
                <a:solidFill>
                  <a:srgbClr val="000000"/>
                </a:solidFill>
                <a:latin typeface="Times New Roman"/>
              </a:rPr>
              <a:t>Francja - </a:t>
            </a:r>
            <a:endParaRPr/>
          </a:p>
          <a:p>
            <a:pPr lvl="1">
              <a:lnSpc>
                <a:spcPct val="100000"/>
              </a:lnSpc>
              <a:buSzPct val="95000"/>
              <a:buFont typeface="Times New Roman"/>
              <a:buChar char="–"/>
            </a:pPr>
            <a:r>
              <a:rPr lang="en-US" sz="2400" strike="noStrike">
                <a:solidFill>
                  <a:srgbClr val="000000"/>
                </a:solidFill>
                <a:latin typeface="Times New Roman"/>
                <a:ea typeface="Droid Sans Fallback"/>
              </a:rPr>
              <a:t>Powstają Szkoły Publiczne</a:t>
            </a:r>
            <a:endParaRPr/>
          </a:p>
          <a:p>
            <a:pPr lvl="1">
              <a:lnSpc>
                <a:spcPct val="100000"/>
              </a:lnSpc>
              <a:buSzPct val="95000"/>
              <a:buFont typeface="Times New Roman"/>
              <a:buChar char="–"/>
            </a:pPr>
            <a:r>
              <a:rPr lang="en-US" sz="2400" strike="noStrike">
                <a:solidFill>
                  <a:srgbClr val="000000"/>
                </a:solidFill>
                <a:latin typeface="Times New Roman"/>
                <a:ea typeface="Droid Sans Fallback"/>
              </a:rPr>
              <a:t>Rozwój prawa cywilnego i swobód obywatelskich</a:t>
            </a:r>
            <a:endParaRPr/>
          </a:p>
          <a:p>
            <a:pPr lvl="1">
              <a:lnSpc>
                <a:spcPct val="100000"/>
              </a:lnSpc>
              <a:buSzPct val="95000"/>
              <a:buFont typeface="Times New Roman"/>
              <a:buChar char="–"/>
            </a:pPr>
            <a:r>
              <a:rPr lang="en-US" sz="2400" strike="noStrike">
                <a:solidFill>
                  <a:srgbClr val="000000"/>
                </a:solidFill>
                <a:latin typeface="Times New Roman"/>
                <a:ea typeface="Droid Sans Fallback"/>
              </a:rPr>
              <a:t>Powstaje Bank Narodowy</a:t>
            </a:r>
            <a:endParaRPr/>
          </a:p>
          <a:p>
            <a:pPr lvl="1">
              <a:lnSpc>
                <a:spcPct val="100000"/>
              </a:lnSpc>
              <a:buSzPct val="95000"/>
              <a:buFont typeface="Times New Roman"/>
              <a:buChar char="–"/>
            </a:pPr>
            <a:r>
              <a:rPr lang="en-US" sz="2400" strike="noStrike">
                <a:solidFill>
                  <a:srgbClr val="000000"/>
                </a:solidFill>
                <a:latin typeface="Times New Roman"/>
                <a:ea typeface="Droid Sans Fallback"/>
              </a:rPr>
              <a:t>W celu redukcji bezrobocia wprowadza się „roboty publiczne”</a:t>
            </a:r>
            <a:endParaRPr/>
          </a:p>
          <a:p>
            <a:pPr lvl="1">
              <a:lnSpc>
                <a:spcPct val="100000"/>
              </a:lnSpc>
              <a:buSzPct val="95000"/>
              <a:buFont typeface="Times New Roman"/>
              <a:buChar char="–"/>
            </a:pPr>
            <a:r>
              <a:rPr lang="en-US" sz="2400" strike="noStrike">
                <a:solidFill>
                  <a:srgbClr val="000000"/>
                </a:solidFill>
                <a:latin typeface="Times New Roman"/>
                <a:ea typeface="Droid Sans Fallback"/>
              </a:rPr>
              <a:t>Powstaje armia narodowa</a:t>
            </a:r>
            <a:endParaRPr/>
          </a:p>
          <a:p>
            <a:pPr lvl="1">
              <a:lnSpc>
                <a:spcPct val="100000"/>
              </a:lnSpc>
            </a:pPr>
            <a:endParaRPr/>
          </a:p>
        </p:txBody>
      </p:sp>
    </p:spTree>
  </p:cSld>
  <p:timing>
    <p:tnLst>
      <p:par>
        <p:cTn id="127" dur="indefinite" restart="never" nodeType="tmRoot">
          <p:childTnLst>
            <p:seq>
              <p:cTn id="128"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p:cSld>
    <p:bg>
      <p:bgPr>
        <a:solidFill>
          <a:srgbClr val="e9e2b6"/>
        </a:solidFill>
      </p:bgPr>
    </p:bg>
    <p:spTree>
      <p:nvGrpSpPr>
        <p:cNvPr id="1" name=""/>
        <p:cNvGrpSpPr/>
        <p:nvPr/>
      </p:nvGrpSpPr>
      <p:grpSpPr>
        <a:xfrm>
          <a:off x="0" y="0"/>
          <a:ext cx="0" cy="0"/>
          <a:chOff x="0" y="0"/>
          <a:chExt cx="0" cy="0"/>
        </a:xfrm>
      </p:grpSpPr>
      <p:sp>
        <p:nvSpPr>
          <p:cNvPr id="894" name="CustomShape 1"/>
          <p:cNvSpPr/>
          <p:nvPr/>
        </p:nvSpPr>
        <p:spPr>
          <a:xfrm>
            <a:off x="1295280" y="216000"/>
            <a:ext cx="7543800" cy="3076560"/>
          </a:xfrm>
          <a:prstGeom prst="rect">
            <a:avLst/>
          </a:prstGeom>
          <a:noFill/>
          <a:ln>
            <a:noFill/>
          </a:ln>
        </p:spPr>
        <p:style>
          <a:lnRef idx="0"/>
          <a:fillRef idx="0"/>
          <a:effectRef idx="0"/>
          <a:fontRef idx="minor"/>
        </p:style>
        <p:txBody>
          <a:bodyPr lIns="92160" rIns="92160" tIns="46080" bIns="46080" anchor="ctr"/>
          <a:p>
            <a:pPr algn="ctr"/>
            <a:r>
              <a:rPr lang="en-US" sz="3800">
                <a:solidFill>
                  <a:srgbClr val="996600"/>
                </a:solidFill>
                <a:latin typeface="Times New Roman"/>
              </a:rPr>
              <a:t>Dziękujemy za uwagę</a:t>
            </a:r>
            <a:endParaRPr/>
          </a:p>
        </p:txBody>
      </p:sp>
      <p:sp>
        <p:nvSpPr>
          <p:cNvPr id="895" name="CustomShape 2"/>
          <p:cNvSpPr/>
          <p:nvPr/>
        </p:nvSpPr>
        <p:spPr>
          <a:xfrm>
            <a:off x="1224000" y="3292560"/>
            <a:ext cx="7415280" cy="2236680"/>
          </a:xfrm>
          <a:prstGeom prst="rect">
            <a:avLst/>
          </a:prstGeom>
          <a:noFill/>
          <a:ln>
            <a:noFill/>
          </a:ln>
        </p:spPr>
        <p:style>
          <a:lnRef idx="0"/>
          <a:fillRef idx="0"/>
          <a:effectRef idx="0"/>
          <a:fontRef idx="minor"/>
        </p:style>
        <p:txBody>
          <a:bodyPr/>
          <a:p>
            <a:pPr/>
            <a:r>
              <a:rPr lang="en-US" sz="2800">
                <a:solidFill>
                  <a:srgbClr val="000000"/>
                </a:solidFill>
                <a:latin typeface="Times New Roman"/>
              </a:rPr>
              <a:t>Szymon Antczak</a:t>
            </a:r>
            <a:endParaRPr/>
          </a:p>
          <a:p>
            <a:pPr/>
            <a:r>
              <a:rPr lang="en-US" sz="2800">
                <a:solidFill>
                  <a:srgbClr val="000000"/>
                </a:solidFill>
                <a:latin typeface="Times New Roman"/>
              </a:rPr>
              <a:t>Filip Orzechowski</a:t>
            </a:r>
            <a:endParaRPr/>
          </a:p>
          <a:p>
            <a:pPr/>
            <a:r>
              <a:rPr lang="en-US" sz="2800">
                <a:solidFill>
                  <a:srgbClr val="000000"/>
                </a:solidFill>
                <a:latin typeface="Times New Roman"/>
              </a:rPr>
              <a:t>Dominik Jur</a:t>
            </a:r>
            <a:endParaRPr/>
          </a:p>
          <a:p>
            <a:pPr/>
            <a:r>
              <a:rPr lang="en-US" sz="2800">
                <a:solidFill>
                  <a:srgbClr val="000000"/>
                </a:solidFill>
                <a:latin typeface="Times New Roman"/>
              </a:rPr>
              <a:t>Mikołaj Pietrowicz</a:t>
            </a:r>
            <a:endParaRPr/>
          </a:p>
        </p:txBody>
      </p:sp>
    </p:spTree>
  </p:cSld>
  <p:timing>
    <p:tnLst>
      <p:par>
        <p:cTn id="129" dur="indefinite" restart="never" nodeType="tmRoot">
          <p:childTnLst>
            <p:seq>
              <p:cTn id="130"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16" name="TextShape 1"/>
          <p:cNvSpPr txBox="1"/>
          <p:nvPr/>
        </p:nvSpPr>
        <p:spPr>
          <a:xfrm>
            <a:off x="457200" y="274320"/>
            <a:ext cx="8229600" cy="1143000"/>
          </a:xfrm>
          <a:prstGeom prst="rect">
            <a:avLst/>
          </a:prstGeom>
          <a:noFill/>
          <a:ln>
            <a:noFill/>
          </a:ln>
        </p:spPr>
        <p:txBody>
          <a:bodyPr anchor="ctr"/>
          <a:p>
            <a:pPr algn="ctr">
              <a:lnSpc>
                <a:spcPct val="100000"/>
              </a:lnSpc>
            </a:pPr>
            <a:r>
              <a:rPr lang="pl-PL" sz="4400">
                <a:solidFill>
                  <a:srgbClr val="000000"/>
                </a:solidFill>
                <a:latin typeface="Comic Sans MS"/>
              </a:rPr>
              <a:t>Bitwa pod Cheroneą</a:t>
            </a:r>
            <a:endParaRPr/>
          </a:p>
        </p:txBody>
      </p:sp>
      <p:sp>
        <p:nvSpPr>
          <p:cNvPr id="717" name="TextShape 2"/>
          <p:cNvSpPr txBox="1"/>
          <p:nvPr/>
        </p:nvSpPr>
        <p:spPr>
          <a:xfrm>
            <a:off x="457200" y="1600200"/>
            <a:ext cx="4038480" cy="4525920"/>
          </a:xfrm>
          <a:prstGeom prst="rect">
            <a:avLst/>
          </a:prstGeom>
          <a:noFill/>
          <a:ln>
            <a:noFill/>
          </a:ln>
        </p:spPr>
        <p:txBody>
          <a:bodyPr/>
          <a:p>
            <a:pPr>
              <a:lnSpc>
                <a:spcPct val="100000"/>
              </a:lnSpc>
            </a:pPr>
            <a:r>
              <a:rPr lang="pl-PL" sz="2000">
                <a:solidFill>
                  <a:srgbClr val="000000"/>
                </a:solidFill>
                <a:latin typeface="Comic Sans MS"/>
              </a:rPr>
              <a:t> </a:t>
            </a:r>
            <a:r>
              <a:rPr lang="pl-PL" sz="2000">
                <a:solidFill>
                  <a:srgbClr val="000000"/>
                </a:solidFill>
                <a:latin typeface="Comic Sans MS"/>
              </a:rPr>
              <a:t>Filip kierował prawym skrzydłem, złożonym z piechoty i stojącym naprzeciw Ateńczyków. Aleksandrowi powierzono dowodzenie (przy wsparciu doradców) lewym skrzydłem i konnicą, mającymi za przeciwników Beotów. Piechota dowodzona przez Filipa skutecznie walczyła z ateńskimi hoplitami, ale to szarża jazdy pod dowództwem następcy tronu rozstrzygnęła bitwę, przełamując szyki greckie w najsilniejszym miejscu i zmuszając żołnierzy do ucieczki.</a:t>
            </a:r>
            <a:endParaRPr/>
          </a:p>
        </p:txBody>
      </p:sp>
      <p:pic>
        <p:nvPicPr>
          <p:cNvPr id="718" name="" descr=""/>
          <p:cNvPicPr/>
          <p:nvPr/>
        </p:nvPicPr>
        <p:blipFill>
          <a:blip r:embed="rId2"/>
          <a:stretch/>
        </p:blipFill>
        <p:spPr>
          <a:xfrm>
            <a:off x="4429080" y="1928880"/>
            <a:ext cx="4326120" cy="3071880"/>
          </a:xfrm>
          <a:prstGeom prst="rect">
            <a:avLst/>
          </a:prstGeom>
          <a:ln>
            <a:noFill/>
          </a:ln>
        </p:spPr>
      </p:pic>
    </p:spTree>
  </p:cSld>
  <p:transition>
    <p:fade thruBlk="true"/>
  </p:transition>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19" name="TextShape 1"/>
          <p:cNvSpPr txBox="1"/>
          <p:nvPr/>
        </p:nvSpPr>
        <p:spPr>
          <a:xfrm>
            <a:off x="457200" y="274320"/>
            <a:ext cx="8229600" cy="1143000"/>
          </a:xfrm>
          <a:prstGeom prst="rect">
            <a:avLst/>
          </a:prstGeom>
          <a:noFill/>
          <a:ln>
            <a:noFill/>
          </a:ln>
        </p:spPr>
        <p:txBody>
          <a:bodyPr anchor="ctr"/>
          <a:p>
            <a:pPr algn="ctr">
              <a:lnSpc>
                <a:spcPct val="100000"/>
              </a:lnSpc>
            </a:pPr>
            <a:r>
              <a:rPr lang="pl-PL" sz="4400">
                <a:solidFill>
                  <a:srgbClr val="000000"/>
                </a:solidFill>
                <a:latin typeface="Comic Sans MS"/>
              </a:rPr>
              <a:t>Kryzys dynastyczny</a:t>
            </a:r>
            <a:endParaRPr/>
          </a:p>
        </p:txBody>
      </p:sp>
      <p:sp>
        <p:nvSpPr>
          <p:cNvPr id="720" name="CustomShape 2"/>
          <p:cNvSpPr/>
          <p:nvPr/>
        </p:nvSpPr>
        <p:spPr>
          <a:xfrm>
            <a:off x="457200" y="1600200"/>
            <a:ext cx="8229600" cy="4525920"/>
          </a:xfrm>
          <a:prstGeom prst="rect">
            <a:avLst/>
          </a:prstGeom>
          <a:noFill/>
          <a:ln>
            <a:noFill/>
          </a:ln>
        </p:spPr>
        <p:style>
          <a:lnRef idx="0"/>
          <a:fillRef idx="0"/>
          <a:effectRef idx="0"/>
          <a:fontRef idx="minor"/>
        </p:style>
        <p:txBody>
          <a:bodyPr/>
          <a:p>
            <a:pPr>
              <a:lnSpc>
                <a:spcPct val="100000"/>
              </a:lnSpc>
            </a:pPr>
            <a:r>
              <a:rPr lang="pl-PL" sz="2200">
                <a:solidFill>
                  <a:srgbClr val="000000"/>
                </a:solidFill>
                <a:latin typeface="Comic Sans MS"/>
              </a:rPr>
              <a:t>Do poważniejszego konfliktu między ojcem i synem doszło w 337 p.n.e. podczas kolejnego ślubu Filipa, tym razem z Kleopatrą, bratanicą Attalosa macedońskiego arystokraty. Podczas wesela Attalos wzniósł toast, życząc Filipowi, by ze związku z Kleopatrą narodzili się przyszli królowie, czystej krwi Macedończycy. Obecny na przyjęciu Aleksander odczytał to jako obelgę wskazującą na obce pochodzenie jego matki. Wywiązała się gwałtowna kłótnia, a w obronie Atallosa stanął mocno już pijany Filip, który swój gniew skierował na syna. Aleksander i Olimpias szybko opuścili Pellę, udając się do Epiru, skąd następca tronu trafił na dwór bliżej nieokreślonego w źródłach królestwa iliryjskiego. Wygnanie Aleksandra nie trwało długo, Filip pozwolił mu wkrótce powrócić do Macedonii, ale Olimpias pozostała na dworze swojego brata w Epirze.</a:t>
            </a:r>
            <a:endParaRPr/>
          </a:p>
        </p:txBody>
      </p:sp>
    </p:spTree>
  </p:cSld>
  <p:transition>
    <p:fade thruBlk="true"/>
  </p:transition>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721" name="TextShape 1"/>
          <p:cNvSpPr txBox="1"/>
          <p:nvPr/>
        </p:nvSpPr>
        <p:spPr>
          <a:xfrm>
            <a:off x="466560" y="274320"/>
            <a:ext cx="8229600" cy="1143000"/>
          </a:xfrm>
          <a:prstGeom prst="rect">
            <a:avLst/>
          </a:prstGeom>
          <a:noFill/>
          <a:ln>
            <a:noFill/>
          </a:ln>
        </p:spPr>
        <p:txBody>
          <a:bodyPr anchor="ctr"/>
          <a:p>
            <a:pPr algn="ctr">
              <a:lnSpc>
                <a:spcPct val="100000"/>
              </a:lnSpc>
            </a:pPr>
            <a:r>
              <a:rPr lang="pl-PL" sz="4400">
                <a:solidFill>
                  <a:srgbClr val="000000"/>
                </a:solidFill>
                <a:latin typeface="Comic Sans MS"/>
              </a:rPr>
              <a:t>Objęcie panowania</a:t>
            </a:r>
            <a:endParaRPr/>
          </a:p>
        </p:txBody>
      </p:sp>
      <p:sp>
        <p:nvSpPr>
          <p:cNvPr id="722" name="CustomShape 2"/>
          <p:cNvSpPr/>
          <p:nvPr/>
        </p:nvSpPr>
        <p:spPr>
          <a:xfrm>
            <a:off x="466560" y="1600200"/>
            <a:ext cx="8229600" cy="4525920"/>
          </a:xfrm>
          <a:prstGeom prst="rect">
            <a:avLst/>
          </a:prstGeom>
          <a:noFill/>
          <a:ln>
            <a:noFill/>
          </a:ln>
        </p:spPr>
        <p:style>
          <a:lnRef idx="0"/>
          <a:fillRef idx="0"/>
          <a:effectRef idx="0"/>
          <a:fontRef idx="minor"/>
        </p:style>
        <p:txBody>
          <a:bodyPr/>
          <a:p>
            <a:pPr>
              <a:lnSpc>
                <a:spcPct val="100000"/>
              </a:lnSpc>
            </a:pPr>
            <a:r>
              <a:rPr lang="pl-PL" sz="2000">
                <a:solidFill>
                  <a:srgbClr val="000000"/>
                </a:solidFill>
                <a:latin typeface="Comic Sans MS"/>
              </a:rPr>
              <a:t>Władzę objął w roku 336 p.n.e. po zamordowaniu Filipa II przez gwardzistę króla, Pauzaniasza. Według oficjalnej wersji mordercę, który został zabity podczas ucieczki, przekupił król Persji Dariusz III. Podejrzenie o spisek padło jednak na Aleksandra i Olimpias, których pozycja była zagrożona przez nowe małżeństwo Filipa. Po ojcu Aleksander odziedziczył silną Macedonię, kontrolującą od niedawna znaczną część Grecji, dobrze zorganizowaną armię oraz ideę podboju Persji, która od dwóch stuleci była największym zagrożeniem dla Grecji.</a:t>
            </a:r>
            <a:endParaRPr/>
          </a:p>
          <a:p>
            <a:pPr>
              <a:lnSpc>
                <a:spcPct val="100000"/>
              </a:lnSpc>
            </a:pPr>
            <a:endParaRPr/>
          </a:p>
        </p:txBody>
      </p:sp>
      <p:pic>
        <p:nvPicPr>
          <p:cNvPr id="723" name="" descr=""/>
          <p:cNvPicPr/>
          <p:nvPr/>
        </p:nvPicPr>
        <p:blipFill>
          <a:blip r:embed="rId2"/>
          <a:stretch/>
        </p:blipFill>
        <p:spPr>
          <a:xfrm>
            <a:off x="5229360" y="4286160"/>
            <a:ext cx="3913200" cy="2571840"/>
          </a:xfrm>
          <a:prstGeom prst="rect">
            <a:avLst/>
          </a:prstGeom>
          <a:ln>
            <a:noFill/>
          </a:ln>
        </p:spPr>
      </p:pic>
    </p:spTree>
  </p:cSld>
  <p:transition>
    <p:fade thruBlk="true"/>
  </p:transition>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otalTime>105</TotalTime>
  <Application>LibreOffice/4.4.3.2$Linux_X86_64 LibreOffice_project/40m0$Build-2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2015-06-15T21:15:38Z</dcterms:created>
  <dc:language>pl-PL</dc:language>
  <dcterms:modified xsi:type="dcterms:W3CDTF">2015-06-16T10:58:56Z</dcterms:modified>
  <cp:revision>19</cp:revision>
  <dc:title>PowerPoint Presentation</dc:title>
</cp:coreProperties>
</file>